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57" r:id="rId18"/>
    <p:sldId id="278" r:id="rId19"/>
    <p:sldId id="279" r:id="rId20"/>
    <p:sldId id="283" r:id="rId21"/>
    <p:sldId id="280" r:id="rId22"/>
    <p:sldId id="281" r:id="rId23"/>
    <p:sldId id="282" r:id="rId24"/>
    <p:sldId id="284" r:id="rId25"/>
    <p:sldId id="286" r:id="rId26"/>
    <p:sldId id="287" r:id="rId27"/>
    <p:sldId id="288" r:id="rId28"/>
    <p:sldId id="289" r:id="rId29"/>
    <p:sldId id="290" r:id="rId30"/>
    <p:sldId id="291" r:id="rId31"/>
    <p:sldId id="293" r:id="rId3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5695"/>
    <a:srgbClr val="3B38A8"/>
    <a:srgbClr val="5D417B"/>
    <a:srgbClr val="2787A0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67" autoAdjust="0"/>
  </p:normalViewPr>
  <p:slideViewPr>
    <p:cSldViewPr>
      <p:cViewPr>
        <p:scale>
          <a:sx n="80" d="100"/>
          <a:sy n="80" d="100"/>
        </p:scale>
        <p:origin x="-85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A66858-432E-4F88-BC7B-78AE21428B52}" type="doc">
      <dgm:prSet loTypeId="urn:microsoft.com/office/officeart/2005/8/layout/process2" loCatId="process" qsTypeId="urn:microsoft.com/office/officeart/2005/8/quickstyle/simple5" qsCatId="simple" csTypeId="urn:microsoft.com/office/officeart/2005/8/colors/colorful4" csCatId="colorful" phldr="1"/>
      <dgm:spPr/>
    </dgm:pt>
    <dgm:pt modelId="{B536C3BE-E4A8-4D8F-82E7-3CA0A429B7F9}">
      <dgm:prSet phldrT="[Text]"/>
      <dgm:spPr/>
      <dgm:t>
        <a:bodyPr/>
        <a:lstStyle/>
        <a:p>
          <a:pPr rtl="1"/>
          <a:r>
            <a:rPr lang="en-US" dirty="0" smtClean="0"/>
            <a:t>System Analysis</a:t>
          </a:r>
          <a:endParaRPr lang="he-IL" dirty="0"/>
        </a:p>
      </dgm:t>
    </dgm:pt>
    <dgm:pt modelId="{2D79785F-9338-4B66-950D-EDAA69311624}" type="parTrans" cxnId="{A5BB0490-3FC5-40F8-94F2-4FEE98B41A1C}">
      <dgm:prSet/>
      <dgm:spPr/>
      <dgm:t>
        <a:bodyPr/>
        <a:lstStyle/>
        <a:p>
          <a:pPr rtl="1"/>
          <a:endParaRPr lang="he-IL"/>
        </a:p>
      </dgm:t>
    </dgm:pt>
    <dgm:pt modelId="{F306B69D-450F-4168-8FC7-8FF6AB09BF9B}" type="sibTrans" cxnId="{A5BB0490-3FC5-40F8-94F2-4FEE98B41A1C}">
      <dgm:prSet/>
      <dgm:spPr/>
      <dgm:t>
        <a:bodyPr/>
        <a:lstStyle/>
        <a:p>
          <a:pPr rtl="1"/>
          <a:endParaRPr lang="he-IL"/>
        </a:p>
      </dgm:t>
    </dgm:pt>
    <dgm:pt modelId="{E18E5D0B-F069-4464-A67A-9C0AB7FEE2F6}">
      <dgm:prSet phldrT="[Text]"/>
      <dgm:spPr/>
      <dgm:t>
        <a:bodyPr/>
        <a:lstStyle/>
        <a:p>
          <a:pPr rtl="1"/>
          <a:r>
            <a:rPr lang="en-US" dirty="0" smtClean="0"/>
            <a:t>Design</a:t>
          </a:r>
          <a:endParaRPr lang="he-IL" dirty="0"/>
        </a:p>
      </dgm:t>
    </dgm:pt>
    <dgm:pt modelId="{073DECF8-36F2-4C23-8F55-BF747864BF96}" type="parTrans" cxnId="{7BDB4783-4120-4470-86BC-A4F58587E311}">
      <dgm:prSet/>
      <dgm:spPr/>
      <dgm:t>
        <a:bodyPr/>
        <a:lstStyle/>
        <a:p>
          <a:pPr rtl="1"/>
          <a:endParaRPr lang="he-IL"/>
        </a:p>
      </dgm:t>
    </dgm:pt>
    <dgm:pt modelId="{4B9661CC-1BAC-4200-8EF2-3A8C965FFFC3}" type="sibTrans" cxnId="{7BDB4783-4120-4470-86BC-A4F58587E311}">
      <dgm:prSet/>
      <dgm:spPr/>
      <dgm:t>
        <a:bodyPr/>
        <a:lstStyle/>
        <a:p>
          <a:pPr rtl="1"/>
          <a:endParaRPr lang="he-IL"/>
        </a:p>
      </dgm:t>
    </dgm:pt>
    <dgm:pt modelId="{DF8EEAC6-72DA-4602-A083-DB2C443000A0}">
      <dgm:prSet phldrT="[Text]"/>
      <dgm:spPr/>
      <dgm:t>
        <a:bodyPr/>
        <a:lstStyle/>
        <a:p>
          <a:pPr rtl="1"/>
          <a:r>
            <a:rPr lang="en-US" dirty="0" smtClean="0"/>
            <a:t>Plan &amp; Budget</a:t>
          </a:r>
          <a:endParaRPr lang="he-IL" dirty="0"/>
        </a:p>
      </dgm:t>
    </dgm:pt>
    <dgm:pt modelId="{A2218FBD-A08D-4903-97AB-AF5D5FE7206B}" type="parTrans" cxnId="{E42C75C2-9A25-414E-B211-7ED1A6325ADA}">
      <dgm:prSet/>
      <dgm:spPr/>
      <dgm:t>
        <a:bodyPr/>
        <a:lstStyle/>
        <a:p>
          <a:pPr rtl="1"/>
          <a:endParaRPr lang="he-IL"/>
        </a:p>
      </dgm:t>
    </dgm:pt>
    <dgm:pt modelId="{5DFDDE0F-0AA3-43A0-9A57-C10594AFA821}" type="sibTrans" cxnId="{E42C75C2-9A25-414E-B211-7ED1A6325ADA}">
      <dgm:prSet/>
      <dgm:spPr/>
      <dgm:t>
        <a:bodyPr/>
        <a:lstStyle/>
        <a:p>
          <a:pPr rtl="1"/>
          <a:endParaRPr lang="he-IL"/>
        </a:p>
      </dgm:t>
    </dgm:pt>
    <dgm:pt modelId="{A365E2B7-7877-4AFB-92D8-872A0AACF83C}">
      <dgm:prSet/>
      <dgm:spPr/>
      <dgm:t>
        <a:bodyPr/>
        <a:lstStyle/>
        <a:p>
          <a:pPr rtl="1"/>
          <a:r>
            <a:rPr lang="en-US" dirty="0" smtClean="0"/>
            <a:t>Build</a:t>
          </a:r>
          <a:endParaRPr lang="he-IL" dirty="0"/>
        </a:p>
      </dgm:t>
    </dgm:pt>
    <dgm:pt modelId="{8761180A-5001-48D5-8F72-3ABDABE68ADD}" type="parTrans" cxnId="{D022D8FE-67F5-4C85-A030-829F5A459E5D}">
      <dgm:prSet/>
      <dgm:spPr/>
      <dgm:t>
        <a:bodyPr/>
        <a:lstStyle/>
        <a:p>
          <a:pPr rtl="1"/>
          <a:endParaRPr lang="he-IL"/>
        </a:p>
      </dgm:t>
    </dgm:pt>
    <dgm:pt modelId="{24ACE67C-B1E9-4920-B2D4-868FEF02B3E1}" type="sibTrans" cxnId="{D022D8FE-67F5-4C85-A030-829F5A459E5D}">
      <dgm:prSet/>
      <dgm:spPr/>
      <dgm:t>
        <a:bodyPr/>
        <a:lstStyle/>
        <a:p>
          <a:pPr rtl="1"/>
          <a:endParaRPr lang="he-IL"/>
        </a:p>
      </dgm:t>
    </dgm:pt>
    <dgm:pt modelId="{7A2AA494-D698-4207-85FB-D7273716071A}">
      <dgm:prSet/>
      <dgm:spPr/>
      <dgm:t>
        <a:bodyPr/>
        <a:lstStyle/>
        <a:p>
          <a:pPr rtl="1"/>
          <a:r>
            <a:rPr lang="en-US" dirty="0" smtClean="0"/>
            <a:t>Test</a:t>
          </a:r>
          <a:endParaRPr lang="he-IL" dirty="0"/>
        </a:p>
      </dgm:t>
    </dgm:pt>
    <dgm:pt modelId="{8EADFE05-BF84-4E83-B7E4-86C76BFE6005}" type="parTrans" cxnId="{C9342F3C-27D1-4F9A-9739-934D22480B9F}">
      <dgm:prSet/>
      <dgm:spPr/>
      <dgm:t>
        <a:bodyPr/>
        <a:lstStyle/>
        <a:p>
          <a:pPr rtl="1"/>
          <a:endParaRPr lang="he-IL"/>
        </a:p>
      </dgm:t>
    </dgm:pt>
    <dgm:pt modelId="{8133149F-0D0E-4B7E-A096-4F9F43E1DD6B}" type="sibTrans" cxnId="{C9342F3C-27D1-4F9A-9739-934D22480B9F}">
      <dgm:prSet/>
      <dgm:spPr/>
      <dgm:t>
        <a:bodyPr/>
        <a:lstStyle/>
        <a:p>
          <a:pPr rtl="1"/>
          <a:endParaRPr lang="he-IL"/>
        </a:p>
      </dgm:t>
    </dgm:pt>
    <dgm:pt modelId="{DD7106A1-28E7-4BF3-89C2-D0743845504B}">
      <dgm:prSet/>
      <dgm:spPr/>
      <dgm:t>
        <a:bodyPr/>
        <a:lstStyle/>
        <a:p>
          <a:pPr rtl="1"/>
          <a:r>
            <a:rPr lang="en-US" dirty="0" smtClean="0"/>
            <a:t>Run</a:t>
          </a:r>
          <a:endParaRPr lang="he-IL" dirty="0"/>
        </a:p>
      </dgm:t>
    </dgm:pt>
    <dgm:pt modelId="{A613CA05-BD99-49EA-A06B-50A0C0E3DB27}" type="parTrans" cxnId="{35EEC3AF-287E-449F-9EA1-0A856A74D438}">
      <dgm:prSet/>
      <dgm:spPr/>
      <dgm:t>
        <a:bodyPr/>
        <a:lstStyle/>
        <a:p>
          <a:pPr rtl="1"/>
          <a:endParaRPr lang="he-IL"/>
        </a:p>
      </dgm:t>
    </dgm:pt>
    <dgm:pt modelId="{00268527-4CD6-4B5D-ABBF-5EE8315ED77F}" type="sibTrans" cxnId="{35EEC3AF-287E-449F-9EA1-0A856A74D438}">
      <dgm:prSet/>
      <dgm:spPr/>
      <dgm:t>
        <a:bodyPr/>
        <a:lstStyle/>
        <a:p>
          <a:pPr rtl="1"/>
          <a:endParaRPr lang="he-IL"/>
        </a:p>
      </dgm:t>
    </dgm:pt>
    <dgm:pt modelId="{78756DC8-5215-4889-83EF-FAF061081C4A}">
      <dgm:prSet/>
      <dgm:spPr/>
      <dgm:t>
        <a:bodyPr/>
        <a:lstStyle/>
        <a:p>
          <a:pPr rtl="1"/>
          <a:r>
            <a:rPr lang="en-US" dirty="0" smtClean="0"/>
            <a:t>Maintain</a:t>
          </a:r>
          <a:endParaRPr lang="he-IL" dirty="0"/>
        </a:p>
      </dgm:t>
    </dgm:pt>
    <dgm:pt modelId="{87F7F29E-0FAB-44BC-BC0D-394D47E2CCC4}" type="parTrans" cxnId="{7FE031C7-F3FA-4A24-8A8E-9065DDDCBABF}">
      <dgm:prSet/>
      <dgm:spPr/>
    </dgm:pt>
    <dgm:pt modelId="{A4804189-4D56-4C0F-836D-236091E7850F}" type="sibTrans" cxnId="{7FE031C7-F3FA-4A24-8A8E-9065DDDCBABF}">
      <dgm:prSet/>
      <dgm:spPr/>
    </dgm:pt>
    <dgm:pt modelId="{77BD19D7-9634-4AC6-A88D-70637B377E57}" type="pres">
      <dgm:prSet presAssocID="{59A66858-432E-4F88-BC7B-78AE21428B52}" presName="linearFlow" presStyleCnt="0">
        <dgm:presLayoutVars>
          <dgm:resizeHandles val="exact"/>
        </dgm:presLayoutVars>
      </dgm:prSet>
      <dgm:spPr/>
    </dgm:pt>
    <dgm:pt modelId="{FE389099-76D3-4EAF-BA8A-BB3BBE19BB29}" type="pres">
      <dgm:prSet presAssocID="{B536C3BE-E4A8-4D8F-82E7-3CA0A429B7F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8D048B2-FAB2-4106-A827-36B0ECDC67A4}" type="pres">
      <dgm:prSet presAssocID="{F306B69D-450F-4168-8FC7-8FF6AB09BF9B}" presName="sibTrans" presStyleLbl="sibTrans2D1" presStyleIdx="0" presStyleCnt="6"/>
      <dgm:spPr/>
      <dgm:t>
        <a:bodyPr/>
        <a:lstStyle/>
        <a:p>
          <a:pPr rtl="1"/>
          <a:endParaRPr lang="he-IL"/>
        </a:p>
      </dgm:t>
    </dgm:pt>
    <dgm:pt modelId="{C8079E69-DF42-4FB9-873C-F5A2BB35E978}" type="pres">
      <dgm:prSet presAssocID="{F306B69D-450F-4168-8FC7-8FF6AB09BF9B}" presName="connectorText" presStyleLbl="sibTrans2D1" presStyleIdx="0" presStyleCnt="6"/>
      <dgm:spPr/>
      <dgm:t>
        <a:bodyPr/>
        <a:lstStyle/>
        <a:p>
          <a:pPr rtl="1"/>
          <a:endParaRPr lang="he-IL"/>
        </a:p>
      </dgm:t>
    </dgm:pt>
    <dgm:pt modelId="{C8285BAC-82A9-445A-A657-83E5C126CBFB}" type="pres">
      <dgm:prSet presAssocID="{E18E5D0B-F069-4464-A67A-9C0AB7FEE2F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93C0DE8-C6CF-43A7-96BB-CBFDF60EAADE}" type="pres">
      <dgm:prSet presAssocID="{4B9661CC-1BAC-4200-8EF2-3A8C965FFFC3}" presName="sibTrans" presStyleLbl="sibTrans2D1" presStyleIdx="1" presStyleCnt="6"/>
      <dgm:spPr/>
      <dgm:t>
        <a:bodyPr/>
        <a:lstStyle/>
        <a:p>
          <a:pPr rtl="1"/>
          <a:endParaRPr lang="he-IL"/>
        </a:p>
      </dgm:t>
    </dgm:pt>
    <dgm:pt modelId="{F26D7FDA-C837-4D4B-BA45-D0E9802795D2}" type="pres">
      <dgm:prSet presAssocID="{4B9661CC-1BAC-4200-8EF2-3A8C965FFFC3}" presName="connectorText" presStyleLbl="sibTrans2D1" presStyleIdx="1" presStyleCnt="6"/>
      <dgm:spPr/>
      <dgm:t>
        <a:bodyPr/>
        <a:lstStyle/>
        <a:p>
          <a:pPr rtl="1"/>
          <a:endParaRPr lang="he-IL"/>
        </a:p>
      </dgm:t>
    </dgm:pt>
    <dgm:pt modelId="{13BD53B6-723C-4849-AF92-27AB03117026}" type="pres">
      <dgm:prSet presAssocID="{DF8EEAC6-72DA-4602-A083-DB2C443000A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A2F55-B417-4258-835C-A06634DD5380}" type="pres">
      <dgm:prSet presAssocID="{5DFDDE0F-0AA3-43A0-9A57-C10594AFA821}" presName="sibTrans" presStyleLbl="sibTrans2D1" presStyleIdx="2" presStyleCnt="6"/>
      <dgm:spPr/>
      <dgm:t>
        <a:bodyPr/>
        <a:lstStyle/>
        <a:p>
          <a:pPr rtl="1"/>
          <a:endParaRPr lang="he-IL"/>
        </a:p>
      </dgm:t>
    </dgm:pt>
    <dgm:pt modelId="{3D740072-C07A-4312-8A5A-415DCE0D8400}" type="pres">
      <dgm:prSet presAssocID="{5DFDDE0F-0AA3-43A0-9A57-C10594AFA821}" presName="connectorText" presStyleLbl="sibTrans2D1" presStyleIdx="2" presStyleCnt="6"/>
      <dgm:spPr/>
      <dgm:t>
        <a:bodyPr/>
        <a:lstStyle/>
        <a:p>
          <a:pPr rtl="1"/>
          <a:endParaRPr lang="he-IL"/>
        </a:p>
      </dgm:t>
    </dgm:pt>
    <dgm:pt modelId="{8041DF04-479F-49FB-8BF4-33BD61133651}" type="pres">
      <dgm:prSet presAssocID="{A365E2B7-7877-4AFB-92D8-872A0AACF83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64823A-9B79-459D-AEF7-A463CAC9A84D}" type="pres">
      <dgm:prSet presAssocID="{24ACE67C-B1E9-4920-B2D4-868FEF02B3E1}" presName="sibTrans" presStyleLbl="sibTrans2D1" presStyleIdx="3" presStyleCnt="6"/>
      <dgm:spPr/>
      <dgm:t>
        <a:bodyPr/>
        <a:lstStyle/>
        <a:p>
          <a:pPr rtl="1"/>
          <a:endParaRPr lang="he-IL"/>
        </a:p>
      </dgm:t>
    </dgm:pt>
    <dgm:pt modelId="{EC34D95A-7888-4543-A0E0-E55D30A947A8}" type="pres">
      <dgm:prSet presAssocID="{24ACE67C-B1E9-4920-B2D4-868FEF02B3E1}" presName="connectorText" presStyleLbl="sibTrans2D1" presStyleIdx="3" presStyleCnt="6"/>
      <dgm:spPr/>
      <dgm:t>
        <a:bodyPr/>
        <a:lstStyle/>
        <a:p>
          <a:pPr rtl="1"/>
          <a:endParaRPr lang="he-IL"/>
        </a:p>
      </dgm:t>
    </dgm:pt>
    <dgm:pt modelId="{EF50DA9A-503C-4843-B37A-137B57A056D1}" type="pres">
      <dgm:prSet presAssocID="{7A2AA494-D698-4207-85FB-D7273716071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117CDC-4B58-4838-A4C8-C3AF0D3C51D3}" type="pres">
      <dgm:prSet presAssocID="{8133149F-0D0E-4B7E-A096-4F9F43E1DD6B}" presName="sibTrans" presStyleLbl="sibTrans2D1" presStyleIdx="4" presStyleCnt="6"/>
      <dgm:spPr/>
      <dgm:t>
        <a:bodyPr/>
        <a:lstStyle/>
        <a:p>
          <a:pPr rtl="1"/>
          <a:endParaRPr lang="he-IL"/>
        </a:p>
      </dgm:t>
    </dgm:pt>
    <dgm:pt modelId="{D8D201F1-C430-41A7-8FB3-C13B42C064C4}" type="pres">
      <dgm:prSet presAssocID="{8133149F-0D0E-4B7E-A096-4F9F43E1DD6B}" presName="connectorText" presStyleLbl="sibTrans2D1" presStyleIdx="4" presStyleCnt="6"/>
      <dgm:spPr/>
      <dgm:t>
        <a:bodyPr/>
        <a:lstStyle/>
        <a:p>
          <a:pPr rtl="1"/>
          <a:endParaRPr lang="he-IL"/>
        </a:p>
      </dgm:t>
    </dgm:pt>
    <dgm:pt modelId="{DAC83F79-42F3-4BD4-BE4D-33FD99DB58CB}" type="pres">
      <dgm:prSet presAssocID="{DD7106A1-28E7-4BF3-89C2-D0743845504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76CE607-C22D-4197-961C-C5BFA608BBA5}" type="pres">
      <dgm:prSet presAssocID="{00268527-4CD6-4B5D-ABBF-5EE8315ED77F}" presName="sibTrans" presStyleLbl="sibTrans2D1" presStyleIdx="5" presStyleCnt="6"/>
      <dgm:spPr/>
      <dgm:t>
        <a:bodyPr/>
        <a:lstStyle/>
        <a:p>
          <a:pPr rtl="1"/>
          <a:endParaRPr lang="he-IL"/>
        </a:p>
      </dgm:t>
    </dgm:pt>
    <dgm:pt modelId="{D0B071AD-C920-4C96-AC6E-C586D93EA8BF}" type="pres">
      <dgm:prSet presAssocID="{00268527-4CD6-4B5D-ABBF-5EE8315ED77F}" presName="connectorText" presStyleLbl="sibTrans2D1" presStyleIdx="5" presStyleCnt="6"/>
      <dgm:spPr/>
      <dgm:t>
        <a:bodyPr/>
        <a:lstStyle/>
        <a:p>
          <a:pPr rtl="1"/>
          <a:endParaRPr lang="he-IL"/>
        </a:p>
      </dgm:t>
    </dgm:pt>
    <dgm:pt modelId="{D21F6544-569E-4BBC-8F0C-999ABE236566}" type="pres">
      <dgm:prSet presAssocID="{78756DC8-5215-4889-83EF-FAF061081C4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5EEC3AF-287E-449F-9EA1-0A856A74D438}" srcId="{59A66858-432E-4F88-BC7B-78AE21428B52}" destId="{DD7106A1-28E7-4BF3-89C2-D0743845504B}" srcOrd="5" destOrd="0" parTransId="{A613CA05-BD99-49EA-A06B-50A0C0E3DB27}" sibTransId="{00268527-4CD6-4B5D-ABBF-5EE8315ED77F}"/>
    <dgm:cxn modelId="{F9578813-8D70-4766-B60C-41564CC014EF}" type="presOf" srcId="{F306B69D-450F-4168-8FC7-8FF6AB09BF9B}" destId="{C8D048B2-FAB2-4106-A827-36B0ECDC67A4}" srcOrd="0" destOrd="0" presId="urn:microsoft.com/office/officeart/2005/8/layout/process2"/>
    <dgm:cxn modelId="{691827CD-3B67-48B5-982C-A5102DCBD8BF}" type="presOf" srcId="{00268527-4CD6-4B5D-ABBF-5EE8315ED77F}" destId="{D0B071AD-C920-4C96-AC6E-C586D93EA8BF}" srcOrd="1" destOrd="0" presId="urn:microsoft.com/office/officeart/2005/8/layout/process2"/>
    <dgm:cxn modelId="{10146C97-BA3B-4066-AAB7-CFE6D71624C7}" type="presOf" srcId="{A365E2B7-7877-4AFB-92D8-872A0AACF83C}" destId="{8041DF04-479F-49FB-8BF4-33BD61133651}" srcOrd="0" destOrd="0" presId="urn:microsoft.com/office/officeart/2005/8/layout/process2"/>
    <dgm:cxn modelId="{17627FAA-10C9-4197-9DA1-E2BD7D9A313D}" type="presOf" srcId="{DF8EEAC6-72DA-4602-A083-DB2C443000A0}" destId="{13BD53B6-723C-4849-AF92-27AB03117026}" srcOrd="0" destOrd="0" presId="urn:microsoft.com/office/officeart/2005/8/layout/process2"/>
    <dgm:cxn modelId="{ED18A8FC-D3D0-4ECF-96D5-145FD454F9F2}" type="presOf" srcId="{59A66858-432E-4F88-BC7B-78AE21428B52}" destId="{77BD19D7-9634-4AC6-A88D-70637B377E57}" srcOrd="0" destOrd="0" presId="urn:microsoft.com/office/officeart/2005/8/layout/process2"/>
    <dgm:cxn modelId="{D207A763-323E-42B6-9292-A2C23EAFE716}" type="presOf" srcId="{24ACE67C-B1E9-4920-B2D4-868FEF02B3E1}" destId="{7764823A-9B79-459D-AEF7-A463CAC9A84D}" srcOrd="0" destOrd="0" presId="urn:microsoft.com/office/officeart/2005/8/layout/process2"/>
    <dgm:cxn modelId="{E52FE373-945C-4019-850A-5DDDC604898A}" type="presOf" srcId="{8133149F-0D0E-4B7E-A096-4F9F43E1DD6B}" destId="{D8D201F1-C430-41A7-8FB3-C13B42C064C4}" srcOrd="1" destOrd="0" presId="urn:microsoft.com/office/officeart/2005/8/layout/process2"/>
    <dgm:cxn modelId="{C9342F3C-27D1-4F9A-9739-934D22480B9F}" srcId="{59A66858-432E-4F88-BC7B-78AE21428B52}" destId="{7A2AA494-D698-4207-85FB-D7273716071A}" srcOrd="4" destOrd="0" parTransId="{8EADFE05-BF84-4E83-B7E4-86C76BFE6005}" sibTransId="{8133149F-0D0E-4B7E-A096-4F9F43E1DD6B}"/>
    <dgm:cxn modelId="{6BF027BB-1F16-4017-8A2B-A6017B7F37F9}" type="presOf" srcId="{24ACE67C-B1E9-4920-B2D4-868FEF02B3E1}" destId="{EC34D95A-7888-4543-A0E0-E55D30A947A8}" srcOrd="1" destOrd="0" presId="urn:microsoft.com/office/officeart/2005/8/layout/process2"/>
    <dgm:cxn modelId="{3A2DC000-6488-4264-9FE1-FCD45104E270}" type="presOf" srcId="{5DFDDE0F-0AA3-43A0-9A57-C10594AFA821}" destId="{3D740072-C07A-4312-8A5A-415DCE0D8400}" srcOrd="1" destOrd="0" presId="urn:microsoft.com/office/officeart/2005/8/layout/process2"/>
    <dgm:cxn modelId="{DE617EB3-847D-45C6-A3B6-1FE70FD7107B}" type="presOf" srcId="{78756DC8-5215-4889-83EF-FAF061081C4A}" destId="{D21F6544-569E-4BBC-8F0C-999ABE236566}" srcOrd="0" destOrd="0" presId="urn:microsoft.com/office/officeart/2005/8/layout/process2"/>
    <dgm:cxn modelId="{F322B53B-C0C7-4931-A933-534FB51B085E}" type="presOf" srcId="{E18E5D0B-F069-4464-A67A-9C0AB7FEE2F6}" destId="{C8285BAC-82A9-445A-A657-83E5C126CBFB}" srcOrd="0" destOrd="0" presId="urn:microsoft.com/office/officeart/2005/8/layout/process2"/>
    <dgm:cxn modelId="{B8FE8DE9-3C2F-4959-9D56-292302012454}" type="presOf" srcId="{F306B69D-450F-4168-8FC7-8FF6AB09BF9B}" destId="{C8079E69-DF42-4FB9-873C-F5A2BB35E978}" srcOrd="1" destOrd="0" presId="urn:microsoft.com/office/officeart/2005/8/layout/process2"/>
    <dgm:cxn modelId="{AAA539F1-D184-4FD2-9859-7D079ACDB986}" type="presOf" srcId="{7A2AA494-D698-4207-85FB-D7273716071A}" destId="{EF50DA9A-503C-4843-B37A-137B57A056D1}" srcOrd="0" destOrd="0" presId="urn:microsoft.com/office/officeart/2005/8/layout/process2"/>
    <dgm:cxn modelId="{E42C75C2-9A25-414E-B211-7ED1A6325ADA}" srcId="{59A66858-432E-4F88-BC7B-78AE21428B52}" destId="{DF8EEAC6-72DA-4602-A083-DB2C443000A0}" srcOrd="2" destOrd="0" parTransId="{A2218FBD-A08D-4903-97AB-AF5D5FE7206B}" sibTransId="{5DFDDE0F-0AA3-43A0-9A57-C10594AFA821}"/>
    <dgm:cxn modelId="{7BDB4783-4120-4470-86BC-A4F58587E311}" srcId="{59A66858-432E-4F88-BC7B-78AE21428B52}" destId="{E18E5D0B-F069-4464-A67A-9C0AB7FEE2F6}" srcOrd="1" destOrd="0" parTransId="{073DECF8-36F2-4C23-8F55-BF747864BF96}" sibTransId="{4B9661CC-1BAC-4200-8EF2-3A8C965FFFC3}"/>
    <dgm:cxn modelId="{8BFDB4B6-7AF6-48A1-AB23-B625D9E96C77}" type="presOf" srcId="{8133149F-0D0E-4B7E-A096-4F9F43E1DD6B}" destId="{5E117CDC-4B58-4838-A4C8-C3AF0D3C51D3}" srcOrd="0" destOrd="0" presId="urn:microsoft.com/office/officeart/2005/8/layout/process2"/>
    <dgm:cxn modelId="{7FE031C7-F3FA-4A24-8A8E-9065DDDCBABF}" srcId="{59A66858-432E-4F88-BC7B-78AE21428B52}" destId="{78756DC8-5215-4889-83EF-FAF061081C4A}" srcOrd="6" destOrd="0" parTransId="{87F7F29E-0FAB-44BC-BC0D-394D47E2CCC4}" sibTransId="{A4804189-4D56-4C0F-836D-236091E7850F}"/>
    <dgm:cxn modelId="{2CB13006-F7A7-4285-99DA-01F4D13C474E}" type="presOf" srcId="{B536C3BE-E4A8-4D8F-82E7-3CA0A429B7F9}" destId="{FE389099-76D3-4EAF-BA8A-BB3BBE19BB29}" srcOrd="0" destOrd="0" presId="urn:microsoft.com/office/officeart/2005/8/layout/process2"/>
    <dgm:cxn modelId="{C6A93A31-8706-4C6E-A27C-F2BC1A78602A}" type="presOf" srcId="{00268527-4CD6-4B5D-ABBF-5EE8315ED77F}" destId="{D76CE607-C22D-4197-961C-C5BFA608BBA5}" srcOrd="0" destOrd="0" presId="urn:microsoft.com/office/officeart/2005/8/layout/process2"/>
    <dgm:cxn modelId="{3FD027DE-375C-4A5E-9B27-67E504BF2B96}" type="presOf" srcId="{5DFDDE0F-0AA3-43A0-9A57-C10594AFA821}" destId="{1DEA2F55-B417-4258-835C-A06634DD5380}" srcOrd="0" destOrd="0" presId="urn:microsoft.com/office/officeart/2005/8/layout/process2"/>
    <dgm:cxn modelId="{F956C70F-190B-4FF3-BE6F-5D383833FA29}" type="presOf" srcId="{4B9661CC-1BAC-4200-8EF2-3A8C965FFFC3}" destId="{E93C0DE8-C6CF-43A7-96BB-CBFDF60EAADE}" srcOrd="0" destOrd="0" presId="urn:microsoft.com/office/officeart/2005/8/layout/process2"/>
    <dgm:cxn modelId="{EC5CEAAF-CF23-4125-BBB1-F301CF027716}" type="presOf" srcId="{DD7106A1-28E7-4BF3-89C2-D0743845504B}" destId="{DAC83F79-42F3-4BD4-BE4D-33FD99DB58CB}" srcOrd="0" destOrd="0" presId="urn:microsoft.com/office/officeart/2005/8/layout/process2"/>
    <dgm:cxn modelId="{96B487DE-FC94-4738-9F8E-B44D57A212DD}" type="presOf" srcId="{4B9661CC-1BAC-4200-8EF2-3A8C965FFFC3}" destId="{F26D7FDA-C837-4D4B-BA45-D0E9802795D2}" srcOrd="1" destOrd="0" presId="urn:microsoft.com/office/officeart/2005/8/layout/process2"/>
    <dgm:cxn modelId="{A5BB0490-3FC5-40F8-94F2-4FEE98B41A1C}" srcId="{59A66858-432E-4F88-BC7B-78AE21428B52}" destId="{B536C3BE-E4A8-4D8F-82E7-3CA0A429B7F9}" srcOrd="0" destOrd="0" parTransId="{2D79785F-9338-4B66-950D-EDAA69311624}" sibTransId="{F306B69D-450F-4168-8FC7-8FF6AB09BF9B}"/>
    <dgm:cxn modelId="{D022D8FE-67F5-4C85-A030-829F5A459E5D}" srcId="{59A66858-432E-4F88-BC7B-78AE21428B52}" destId="{A365E2B7-7877-4AFB-92D8-872A0AACF83C}" srcOrd="3" destOrd="0" parTransId="{8761180A-5001-48D5-8F72-3ABDABE68ADD}" sibTransId="{24ACE67C-B1E9-4920-B2D4-868FEF02B3E1}"/>
    <dgm:cxn modelId="{7B582219-1ADD-4C6A-B663-18C4142F20E7}" type="presParOf" srcId="{77BD19D7-9634-4AC6-A88D-70637B377E57}" destId="{FE389099-76D3-4EAF-BA8A-BB3BBE19BB29}" srcOrd="0" destOrd="0" presId="urn:microsoft.com/office/officeart/2005/8/layout/process2"/>
    <dgm:cxn modelId="{7B424442-C3F8-4B77-BB0D-AC2539EB0812}" type="presParOf" srcId="{77BD19D7-9634-4AC6-A88D-70637B377E57}" destId="{C8D048B2-FAB2-4106-A827-36B0ECDC67A4}" srcOrd="1" destOrd="0" presId="urn:microsoft.com/office/officeart/2005/8/layout/process2"/>
    <dgm:cxn modelId="{AD0D9A90-67BC-4E50-9A07-9953D2BC1AD2}" type="presParOf" srcId="{C8D048B2-FAB2-4106-A827-36B0ECDC67A4}" destId="{C8079E69-DF42-4FB9-873C-F5A2BB35E978}" srcOrd="0" destOrd="0" presId="urn:microsoft.com/office/officeart/2005/8/layout/process2"/>
    <dgm:cxn modelId="{F9B06FE6-9EF2-464F-9F5B-3E34283DE66E}" type="presParOf" srcId="{77BD19D7-9634-4AC6-A88D-70637B377E57}" destId="{C8285BAC-82A9-445A-A657-83E5C126CBFB}" srcOrd="2" destOrd="0" presId="urn:microsoft.com/office/officeart/2005/8/layout/process2"/>
    <dgm:cxn modelId="{DBB0231C-2256-4C96-86A9-F95CC5216CBB}" type="presParOf" srcId="{77BD19D7-9634-4AC6-A88D-70637B377E57}" destId="{E93C0DE8-C6CF-43A7-96BB-CBFDF60EAADE}" srcOrd="3" destOrd="0" presId="urn:microsoft.com/office/officeart/2005/8/layout/process2"/>
    <dgm:cxn modelId="{69F400A3-5719-4A33-912F-F58466D3115A}" type="presParOf" srcId="{E93C0DE8-C6CF-43A7-96BB-CBFDF60EAADE}" destId="{F26D7FDA-C837-4D4B-BA45-D0E9802795D2}" srcOrd="0" destOrd="0" presId="urn:microsoft.com/office/officeart/2005/8/layout/process2"/>
    <dgm:cxn modelId="{AE7EDB27-81F2-4467-AD8B-8426F5C306BB}" type="presParOf" srcId="{77BD19D7-9634-4AC6-A88D-70637B377E57}" destId="{13BD53B6-723C-4849-AF92-27AB03117026}" srcOrd="4" destOrd="0" presId="urn:microsoft.com/office/officeart/2005/8/layout/process2"/>
    <dgm:cxn modelId="{3D5C3EA9-7B77-49A9-BB23-2987068B4D1F}" type="presParOf" srcId="{77BD19D7-9634-4AC6-A88D-70637B377E57}" destId="{1DEA2F55-B417-4258-835C-A06634DD5380}" srcOrd="5" destOrd="0" presId="urn:microsoft.com/office/officeart/2005/8/layout/process2"/>
    <dgm:cxn modelId="{19180707-4777-4A10-92BA-9544B16CB0B1}" type="presParOf" srcId="{1DEA2F55-B417-4258-835C-A06634DD5380}" destId="{3D740072-C07A-4312-8A5A-415DCE0D8400}" srcOrd="0" destOrd="0" presId="urn:microsoft.com/office/officeart/2005/8/layout/process2"/>
    <dgm:cxn modelId="{55A3BFCD-1C4B-4B98-93C2-937A0A040BFF}" type="presParOf" srcId="{77BD19D7-9634-4AC6-A88D-70637B377E57}" destId="{8041DF04-479F-49FB-8BF4-33BD61133651}" srcOrd="6" destOrd="0" presId="urn:microsoft.com/office/officeart/2005/8/layout/process2"/>
    <dgm:cxn modelId="{D0942219-BF4F-4E72-9D4A-5DC2D416C68A}" type="presParOf" srcId="{77BD19D7-9634-4AC6-A88D-70637B377E57}" destId="{7764823A-9B79-459D-AEF7-A463CAC9A84D}" srcOrd="7" destOrd="0" presId="urn:microsoft.com/office/officeart/2005/8/layout/process2"/>
    <dgm:cxn modelId="{3A7BBF96-A832-400A-BEF4-781F55FA9BEF}" type="presParOf" srcId="{7764823A-9B79-459D-AEF7-A463CAC9A84D}" destId="{EC34D95A-7888-4543-A0E0-E55D30A947A8}" srcOrd="0" destOrd="0" presId="urn:microsoft.com/office/officeart/2005/8/layout/process2"/>
    <dgm:cxn modelId="{EED25AB8-786A-4ED4-8FF4-D99465E19556}" type="presParOf" srcId="{77BD19D7-9634-4AC6-A88D-70637B377E57}" destId="{EF50DA9A-503C-4843-B37A-137B57A056D1}" srcOrd="8" destOrd="0" presId="urn:microsoft.com/office/officeart/2005/8/layout/process2"/>
    <dgm:cxn modelId="{8A11C3C5-24EA-475F-BFAC-A2F241C9BFB7}" type="presParOf" srcId="{77BD19D7-9634-4AC6-A88D-70637B377E57}" destId="{5E117CDC-4B58-4838-A4C8-C3AF0D3C51D3}" srcOrd="9" destOrd="0" presId="urn:microsoft.com/office/officeart/2005/8/layout/process2"/>
    <dgm:cxn modelId="{1DA5B1F8-789A-4720-9AA6-BDA1C3C50E4B}" type="presParOf" srcId="{5E117CDC-4B58-4838-A4C8-C3AF0D3C51D3}" destId="{D8D201F1-C430-41A7-8FB3-C13B42C064C4}" srcOrd="0" destOrd="0" presId="urn:microsoft.com/office/officeart/2005/8/layout/process2"/>
    <dgm:cxn modelId="{7BDFFFD3-AF2F-41E6-97D6-968A14A99A43}" type="presParOf" srcId="{77BD19D7-9634-4AC6-A88D-70637B377E57}" destId="{DAC83F79-42F3-4BD4-BE4D-33FD99DB58CB}" srcOrd="10" destOrd="0" presId="urn:microsoft.com/office/officeart/2005/8/layout/process2"/>
    <dgm:cxn modelId="{BDB55F6A-07F0-4C3D-B5F6-5E262119044D}" type="presParOf" srcId="{77BD19D7-9634-4AC6-A88D-70637B377E57}" destId="{D76CE607-C22D-4197-961C-C5BFA608BBA5}" srcOrd="11" destOrd="0" presId="urn:microsoft.com/office/officeart/2005/8/layout/process2"/>
    <dgm:cxn modelId="{62D5A4CC-5F74-44CB-B9C1-1AA3E1B6B076}" type="presParOf" srcId="{D76CE607-C22D-4197-961C-C5BFA608BBA5}" destId="{D0B071AD-C920-4C96-AC6E-C586D93EA8BF}" srcOrd="0" destOrd="0" presId="urn:microsoft.com/office/officeart/2005/8/layout/process2"/>
    <dgm:cxn modelId="{89D45494-A814-4446-869C-ED966100E8AB}" type="presParOf" srcId="{77BD19D7-9634-4AC6-A88D-70637B377E57}" destId="{D21F6544-569E-4BBC-8F0C-999ABE236566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F29ABA-5B6B-4A34-8870-1A24E6752C79}" type="doc">
      <dgm:prSet loTypeId="urn:microsoft.com/office/officeart/2005/8/layout/hierarchy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2435FE30-AD22-4883-A43E-71460DD83275}">
      <dgm:prSet phldrT="[Text]"/>
      <dgm:spPr/>
      <dgm:t>
        <a:bodyPr/>
        <a:lstStyle/>
        <a:p>
          <a:pPr rtl="0"/>
          <a:r>
            <a:rPr lang="en-US" b="1" dirty="0" smtClean="0"/>
            <a:t>Requirements</a:t>
          </a:r>
          <a:endParaRPr lang="he-IL" b="1" dirty="0"/>
        </a:p>
      </dgm:t>
    </dgm:pt>
    <dgm:pt modelId="{C8DF5D2C-C2D8-4168-8925-53A7D8641320}" type="parTrans" cxnId="{C89DA2C1-C288-45B1-92D0-61F0A0F77163}">
      <dgm:prSet/>
      <dgm:spPr/>
      <dgm:t>
        <a:bodyPr/>
        <a:lstStyle/>
        <a:p>
          <a:pPr rtl="1"/>
          <a:endParaRPr lang="he-IL"/>
        </a:p>
      </dgm:t>
    </dgm:pt>
    <dgm:pt modelId="{8FEA1A7F-229E-439C-8D8A-4F39B035CBC4}" type="sibTrans" cxnId="{C89DA2C1-C288-45B1-92D0-61F0A0F77163}">
      <dgm:prSet/>
      <dgm:spPr/>
      <dgm:t>
        <a:bodyPr/>
        <a:lstStyle/>
        <a:p>
          <a:pPr rtl="1"/>
          <a:endParaRPr lang="he-IL"/>
        </a:p>
      </dgm:t>
    </dgm:pt>
    <dgm:pt modelId="{2DE880DA-B884-4182-A00B-40F44A8C036F}">
      <dgm:prSet phldrT="[Text]" custT="1"/>
      <dgm:spPr/>
      <dgm:t>
        <a:bodyPr/>
        <a:lstStyle/>
        <a:p>
          <a:pPr rtl="0"/>
          <a:r>
            <a:rPr lang="en-US" sz="1600" b="1" dirty="0" smtClean="0"/>
            <a:t>Attribute</a:t>
          </a:r>
          <a:r>
            <a:rPr lang="en-US" sz="1300" b="1" dirty="0" smtClean="0"/>
            <a:t>s</a:t>
          </a:r>
        </a:p>
        <a:p>
          <a:pPr rtl="0"/>
          <a:r>
            <a:rPr lang="en-US" sz="1300" dirty="0" smtClean="0"/>
            <a:t>How well?</a:t>
          </a:r>
          <a:endParaRPr lang="he-IL" sz="1300" dirty="0"/>
        </a:p>
      </dgm:t>
    </dgm:pt>
    <dgm:pt modelId="{A30909AF-B0C0-4316-9402-415B485117C4}" type="parTrans" cxnId="{9FC102FB-5C6B-4304-8C8F-E5C20DC16507}">
      <dgm:prSet/>
      <dgm:spPr/>
      <dgm:t>
        <a:bodyPr/>
        <a:lstStyle/>
        <a:p>
          <a:pPr rtl="0"/>
          <a:endParaRPr lang="he-IL"/>
        </a:p>
      </dgm:t>
    </dgm:pt>
    <dgm:pt modelId="{715D1E4F-2CFD-4E77-B847-DFB6C7189C0C}" type="sibTrans" cxnId="{9FC102FB-5C6B-4304-8C8F-E5C20DC16507}">
      <dgm:prSet/>
      <dgm:spPr/>
      <dgm:t>
        <a:bodyPr/>
        <a:lstStyle/>
        <a:p>
          <a:pPr rtl="1"/>
          <a:endParaRPr lang="he-IL"/>
        </a:p>
      </dgm:t>
    </dgm:pt>
    <dgm:pt modelId="{06EA624B-2399-4808-8158-AA483250C97E}">
      <dgm:prSet phldrT="[Text]" custT="1"/>
      <dgm:spPr/>
      <dgm:t>
        <a:bodyPr/>
        <a:lstStyle/>
        <a:p>
          <a:pPr rtl="0"/>
          <a:r>
            <a:rPr lang="en-US" sz="1800" b="1" dirty="0" smtClean="0"/>
            <a:t>Qualities (Benefits):</a:t>
          </a:r>
        </a:p>
        <a:p>
          <a:pPr rtl="0"/>
          <a:r>
            <a:rPr lang="en-US" sz="1800" b="0" dirty="0" smtClean="0"/>
            <a:t>Workability</a:t>
          </a:r>
        </a:p>
        <a:p>
          <a:pPr rtl="0"/>
          <a:r>
            <a:rPr lang="en-US" sz="1800" b="0" dirty="0" smtClean="0"/>
            <a:t>Availability</a:t>
          </a:r>
        </a:p>
        <a:p>
          <a:pPr rtl="0"/>
          <a:r>
            <a:rPr lang="en-US" sz="1800" b="0" dirty="0" smtClean="0"/>
            <a:t>Adaptability</a:t>
          </a:r>
        </a:p>
        <a:p>
          <a:pPr rtl="0"/>
          <a:r>
            <a:rPr lang="en-US" sz="1800" b="0" dirty="0" err="1" smtClean="0"/>
            <a:t>Usabilty</a:t>
          </a:r>
          <a:endParaRPr lang="he-IL" sz="1800" b="0" dirty="0"/>
        </a:p>
      </dgm:t>
    </dgm:pt>
    <dgm:pt modelId="{9C18E593-57E7-4139-BAD7-80D632C4785C}" type="parTrans" cxnId="{D71FA639-7453-4D62-8928-3A17E835CF85}">
      <dgm:prSet/>
      <dgm:spPr/>
      <dgm:t>
        <a:bodyPr/>
        <a:lstStyle/>
        <a:p>
          <a:pPr rtl="0"/>
          <a:endParaRPr lang="he-IL"/>
        </a:p>
      </dgm:t>
    </dgm:pt>
    <dgm:pt modelId="{B54E1613-8577-4ECF-8390-BFAC1504C32E}" type="sibTrans" cxnId="{D71FA639-7453-4D62-8928-3A17E835CF85}">
      <dgm:prSet/>
      <dgm:spPr/>
      <dgm:t>
        <a:bodyPr/>
        <a:lstStyle/>
        <a:p>
          <a:pPr rtl="1"/>
          <a:endParaRPr lang="he-IL"/>
        </a:p>
      </dgm:t>
    </dgm:pt>
    <dgm:pt modelId="{7FCBA57A-1DC8-47A4-A6BC-C2687DB71930}">
      <dgm:prSet phldrT="[Text]" custT="1"/>
      <dgm:spPr/>
      <dgm:t>
        <a:bodyPr/>
        <a:lstStyle/>
        <a:p>
          <a:pPr rtl="0"/>
          <a:r>
            <a:rPr lang="en-US" sz="1600" b="1" dirty="0" smtClean="0"/>
            <a:t>Functions</a:t>
          </a:r>
        </a:p>
        <a:p>
          <a:pPr rtl="0"/>
          <a:r>
            <a:rPr lang="en-US" sz="1400" dirty="0" smtClean="0"/>
            <a:t>What?</a:t>
          </a:r>
          <a:endParaRPr lang="he-IL" sz="1400" dirty="0"/>
        </a:p>
      </dgm:t>
    </dgm:pt>
    <dgm:pt modelId="{33BFB108-B13B-4D57-9DC9-D97111040CED}" type="parTrans" cxnId="{4EC7AF14-47A7-4B29-ADB3-27C116C69B39}">
      <dgm:prSet/>
      <dgm:spPr/>
      <dgm:t>
        <a:bodyPr/>
        <a:lstStyle/>
        <a:p>
          <a:pPr rtl="0"/>
          <a:endParaRPr lang="he-IL"/>
        </a:p>
      </dgm:t>
    </dgm:pt>
    <dgm:pt modelId="{6B3B2877-0DC6-4BEB-B043-D58EAAB0F85C}" type="sibTrans" cxnId="{4EC7AF14-47A7-4B29-ADB3-27C116C69B39}">
      <dgm:prSet/>
      <dgm:spPr/>
      <dgm:t>
        <a:bodyPr/>
        <a:lstStyle/>
        <a:p>
          <a:pPr rtl="1"/>
          <a:endParaRPr lang="he-IL"/>
        </a:p>
      </dgm:t>
    </dgm:pt>
    <dgm:pt modelId="{BB9F80B5-CB09-41EF-9D9A-9F25A84C29E7}">
      <dgm:prSet phldrT="[Text]"/>
      <dgm:spPr/>
      <dgm:t>
        <a:bodyPr/>
        <a:lstStyle/>
        <a:p>
          <a:pPr rtl="0"/>
          <a:r>
            <a:rPr lang="en-US" b="1" dirty="0" smtClean="0"/>
            <a:t>Resources (Limits):</a:t>
          </a:r>
        </a:p>
        <a:p>
          <a:pPr rtl="0"/>
          <a:r>
            <a:rPr lang="en-US" b="0" dirty="0" smtClean="0"/>
            <a:t>Time</a:t>
          </a:r>
        </a:p>
        <a:p>
          <a:pPr rtl="0"/>
          <a:r>
            <a:rPr lang="en-US" b="0" dirty="0" smtClean="0"/>
            <a:t>People</a:t>
          </a:r>
        </a:p>
        <a:p>
          <a:pPr rtl="0"/>
          <a:r>
            <a:rPr lang="en-US" b="0" dirty="0" smtClean="0"/>
            <a:t>Money</a:t>
          </a:r>
        </a:p>
        <a:p>
          <a:pPr rtl="0"/>
          <a:r>
            <a:rPr lang="en-US" b="0" dirty="0" smtClean="0"/>
            <a:t>Tools</a:t>
          </a:r>
        </a:p>
        <a:p>
          <a:pPr rtl="0"/>
          <a:r>
            <a:rPr lang="en-US" b="0" dirty="0" smtClean="0"/>
            <a:t>Other</a:t>
          </a:r>
          <a:endParaRPr lang="he-IL" b="0" dirty="0"/>
        </a:p>
      </dgm:t>
    </dgm:pt>
    <dgm:pt modelId="{792D622A-4A0F-46EA-8A8C-D3409C339956}" type="parTrans" cxnId="{B27D45C4-5710-40D1-92AC-57A4656EA239}">
      <dgm:prSet/>
      <dgm:spPr/>
      <dgm:t>
        <a:bodyPr/>
        <a:lstStyle/>
        <a:p>
          <a:pPr rtl="1"/>
          <a:endParaRPr lang="he-IL"/>
        </a:p>
      </dgm:t>
    </dgm:pt>
    <dgm:pt modelId="{08D34E8F-F6F4-4EAF-BC5A-09D11D5EC837}" type="sibTrans" cxnId="{B27D45C4-5710-40D1-92AC-57A4656EA239}">
      <dgm:prSet/>
      <dgm:spPr/>
      <dgm:t>
        <a:bodyPr/>
        <a:lstStyle/>
        <a:p>
          <a:pPr rtl="1"/>
          <a:endParaRPr lang="he-IL"/>
        </a:p>
      </dgm:t>
    </dgm:pt>
    <dgm:pt modelId="{9FCF4B33-855B-461D-9565-0A1E5BCA5CBC}" type="pres">
      <dgm:prSet presAssocID="{28F29ABA-5B6B-4A34-8870-1A24E6752C7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CA229987-E889-494C-8238-EF1FCC55C72B}" type="pres">
      <dgm:prSet presAssocID="{2435FE30-AD22-4883-A43E-71460DD83275}" presName="hierRoot1" presStyleCnt="0"/>
      <dgm:spPr/>
      <dgm:t>
        <a:bodyPr/>
        <a:lstStyle/>
        <a:p>
          <a:pPr rtl="1"/>
          <a:endParaRPr lang="he-IL"/>
        </a:p>
      </dgm:t>
    </dgm:pt>
    <dgm:pt modelId="{42DD2F3B-417A-4270-9985-884DC3F65336}" type="pres">
      <dgm:prSet presAssocID="{2435FE30-AD22-4883-A43E-71460DD83275}" presName="composite" presStyleCnt="0"/>
      <dgm:spPr/>
      <dgm:t>
        <a:bodyPr/>
        <a:lstStyle/>
        <a:p>
          <a:pPr rtl="1"/>
          <a:endParaRPr lang="he-IL"/>
        </a:p>
      </dgm:t>
    </dgm:pt>
    <dgm:pt modelId="{5F55F253-40FF-49CF-A453-85B27BA18CC3}" type="pres">
      <dgm:prSet presAssocID="{2435FE30-AD22-4883-A43E-71460DD83275}" presName="background" presStyleLbl="node0" presStyleIdx="0" presStyleCnt="1"/>
      <dgm:spPr>
        <a:solidFill>
          <a:schemeClr val="accent1"/>
        </a:solidFill>
      </dgm:spPr>
      <dgm:t>
        <a:bodyPr/>
        <a:lstStyle/>
        <a:p>
          <a:pPr rtl="1"/>
          <a:endParaRPr lang="he-IL"/>
        </a:p>
      </dgm:t>
    </dgm:pt>
    <dgm:pt modelId="{8A6E0B80-C313-47DF-8DF2-B549E7BEEA02}" type="pres">
      <dgm:prSet presAssocID="{2435FE30-AD22-4883-A43E-71460DD83275}" presName="text" presStyleLbl="fgAcc0" presStyleIdx="0" presStyleCnt="1" custScaleY="39227" custLinFactNeighborX="27828" custLinFactNeighborY="1012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A7DE7A4-7EFE-4599-94CD-77F88B511EBB}" type="pres">
      <dgm:prSet presAssocID="{2435FE30-AD22-4883-A43E-71460DD83275}" presName="hierChild2" presStyleCnt="0"/>
      <dgm:spPr/>
      <dgm:t>
        <a:bodyPr/>
        <a:lstStyle/>
        <a:p>
          <a:pPr rtl="1"/>
          <a:endParaRPr lang="he-IL"/>
        </a:p>
      </dgm:t>
    </dgm:pt>
    <dgm:pt modelId="{2D29EE21-204D-4A70-BAE2-DB9F9D7C43B5}" type="pres">
      <dgm:prSet presAssocID="{A30909AF-B0C0-4316-9402-415B485117C4}" presName="Name10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56251147-3D47-431E-93EB-503D1F97C030}" type="pres">
      <dgm:prSet presAssocID="{2DE880DA-B884-4182-A00B-40F44A8C036F}" presName="hierRoot2" presStyleCnt="0"/>
      <dgm:spPr/>
      <dgm:t>
        <a:bodyPr/>
        <a:lstStyle/>
        <a:p>
          <a:pPr rtl="1"/>
          <a:endParaRPr lang="he-IL"/>
        </a:p>
      </dgm:t>
    </dgm:pt>
    <dgm:pt modelId="{7687A968-31C0-43E6-BD71-AB361C8B3044}" type="pres">
      <dgm:prSet presAssocID="{2DE880DA-B884-4182-A00B-40F44A8C036F}" presName="composite2" presStyleCnt="0"/>
      <dgm:spPr/>
      <dgm:t>
        <a:bodyPr/>
        <a:lstStyle/>
        <a:p>
          <a:pPr rtl="1"/>
          <a:endParaRPr lang="he-IL"/>
        </a:p>
      </dgm:t>
    </dgm:pt>
    <dgm:pt modelId="{D2DDEE1E-C650-490A-8BD6-CD0797E1D7E6}" type="pres">
      <dgm:prSet presAssocID="{2DE880DA-B884-4182-A00B-40F44A8C036F}" presName="background2" presStyleLbl="node2" presStyleIdx="0" presStyleCnt="2"/>
      <dgm:spPr/>
      <dgm:t>
        <a:bodyPr/>
        <a:lstStyle/>
        <a:p>
          <a:pPr rtl="1"/>
          <a:endParaRPr lang="he-IL"/>
        </a:p>
      </dgm:t>
    </dgm:pt>
    <dgm:pt modelId="{B004D386-5920-43C9-A5F6-C6744AA56E24}" type="pres">
      <dgm:prSet presAssocID="{2DE880DA-B884-4182-A00B-40F44A8C036F}" presName="text2" presStyleLbl="fgAcc2" presStyleIdx="0" presStyleCnt="2" custScaleY="43823" custLinFactNeighborX="-12629" custLinFactNeighborY="-1526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9C7C083-C022-4B2D-AF2D-FF0B40A39667}" type="pres">
      <dgm:prSet presAssocID="{2DE880DA-B884-4182-A00B-40F44A8C036F}" presName="hierChild3" presStyleCnt="0"/>
      <dgm:spPr/>
      <dgm:t>
        <a:bodyPr/>
        <a:lstStyle/>
        <a:p>
          <a:pPr rtl="1"/>
          <a:endParaRPr lang="he-IL"/>
        </a:p>
      </dgm:t>
    </dgm:pt>
    <dgm:pt modelId="{36756235-1A04-4472-BD95-C9BED8C2340A}" type="pres">
      <dgm:prSet presAssocID="{9C18E593-57E7-4139-BAD7-80D632C4785C}" presName="Name17" presStyleLbl="parChTrans1D3" presStyleIdx="0" presStyleCnt="2"/>
      <dgm:spPr/>
      <dgm:t>
        <a:bodyPr/>
        <a:lstStyle/>
        <a:p>
          <a:pPr rtl="1"/>
          <a:endParaRPr lang="he-IL"/>
        </a:p>
      </dgm:t>
    </dgm:pt>
    <dgm:pt modelId="{746A1F3B-ED9E-461D-AF57-9F5069988A34}" type="pres">
      <dgm:prSet presAssocID="{06EA624B-2399-4808-8158-AA483250C97E}" presName="hierRoot3" presStyleCnt="0"/>
      <dgm:spPr/>
      <dgm:t>
        <a:bodyPr/>
        <a:lstStyle/>
        <a:p>
          <a:pPr rtl="1"/>
          <a:endParaRPr lang="he-IL"/>
        </a:p>
      </dgm:t>
    </dgm:pt>
    <dgm:pt modelId="{35F0C370-15B6-4AEB-9DB7-BBF20DF2F184}" type="pres">
      <dgm:prSet presAssocID="{06EA624B-2399-4808-8158-AA483250C97E}" presName="composite3" presStyleCnt="0"/>
      <dgm:spPr/>
      <dgm:t>
        <a:bodyPr/>
        <a:lstStyle/>
        <a:p>
          <a:pPr rtl="1"/>
          <a:endParaRPr lang="he-IL"/>
        </a:p>
      </dgm:t>
    </dgm:pt>
    <dgm:pt modelId="{C5FD22B7-2AB9-4FEC-B666-C78F44B4562F}" type="pres">
      <dgm:prSet presAssocID="{06EA624B-2399-4808-8158-AA483250C97E}" presName="background3" presStyleLbl="node3" presStyleIdx="0" presStyleCnt="2"/>
      <dgm:spPr/>
      <dgm:t>
        <a:bodyPr/>
        <a:lstStyle/>
        <a:p>
          <a:pPr rtl="1"/>
          <a:endParaRPr lang="he-IL"/>
        </a:p>
      </dgm:t>
    </dgm:pt>
    <dgm:pt modelId="{A111F00C-AB20-40E6-BA81-358A30FACEE3}" type="pres">
      <dgm:prSet presAssocID="{06EA624B-2399-4808-8158-AA483250C97E}" presName="text3" presStyleLbl="fgAcc3" presStyleIdx="0" presStyleCnt="2" custScaleY="164137" custLinFactNeighborX="-36692" custLinFactNeighborY="-1714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C4A4ECF-4FE3-40D6-A11E-6FFC1DD6D8D5}" type="pres">
      <dgm:prSet presAssocID="{06EA624B-2399-4808-8158-AA483250C97E}" presName="hierChild4" presStyleCnt="0"/>
      <dgm:spPr/>
      <dgm:t>
        <a:bodyPr/>
        <a:lstStyle/>
        <a:p>
          <a:pPr rtl="1"/>
          <a:endParaRPr lang="he-IL"/>
        </a:p>
      </dgm:t>
    </dgm:pt>
    <dgm:pt modelId="{1A9656B6-4B25-491E-A16E-65CA0BD34A1B}" type="pres">
      <dgm:prSet presAssocID="{792D622A-4A0F-46EA-8A8C-D3409C339956}" presName="Name17" presStyleLbl="parChTrans1D3" presStyleIdx="1" presStyleCnt="2"/>
      <dgm:spPr/>
      <dgm:t>
        <a:bodyPr/>
        <a:lstStyle/>
        <a:p>
          <a:pPr rtl="1"/>
          <a:endParaRPr lang="he-IL"/>
        </a:p>
      </dgm:t>
    </dgm:pt>
    <dgm:pt modelId="{47A56621-D03D-4D1C-840F-B978030FED69}" type="pres">
      <dgm:prSet presAssocID="{BB9F80B5-CB09-41EF-9D9A-9F25A84C29E7}" presName="hierRoot3" presStyleCnt="0"/>
      <dgm:spPr/>
      <dgm:t>
        <a:bodyPr/>
        <a:lstStyle/>
        <a:p>
          <a:pPr rtl="1"/>
          <a:endParaRPr lang="he-IL"/>
        </a:p>
      </dgm:t>
    </dgm:pt>
    <dgm:pt modelId="{B3A90961-2A4B-4258-9BC7-9DB3A606E19C}" type="pres">
      <dgm:prSet presAssocID="{BB9F80B5-CB09-41EF-9D9A-9F25A84C29E7}" presName="composite3" presStyleCnt="0"/>
      <dgm:spPr/>
      <dgm:t>
        <a:bodyPr/>
        <a:lstStyle/>
        <a:p>
          <a:pPr rtl="1"/>
          <a:endParaRPr lang="he-IL"/>
        </a:p>
      </dgm:t>
    </dgm:pt>
    <dgm:pt modelId="{D10F6ECD-B070-4A7F-A93F-8659C2D1EB3D}" type="pres">
      <dgm:prSet presAssocID="{BB9F80B5-CB09-41EF-9D9A-9F25A84C29E7}" presName="background3" presStyleLbl="node3" presStyleIdx="1" presStyleCnt="2"/>
      <dgm:spPr/>
      <dgm:t>
        <a:bodyPr/>
        <a:lstStyle/>
        <a:p>
          <a:pPr rtl="1"/>
          <a:endParaRPr lang="he-IL"/>
        </a:p>
      </dgm:t>
    </dgm:pt>
    <dgm:pt modelId="{13146848-F0C4-4EBA-822D-8A99BB1A3ACC}" type="pres">
      <dgm:prSet presAssocID="{BB9F80B5-CB09-41EF-9D9A-9F25A84C29E7}" presName="text3" presStyleLbl="fgAcc3" presStyleIdx="1" presStyleCnt="2" custScaleY="164137" custLinFactNeighborX="26648" custLinFactNeighborY="-1714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A71FE52-8EB5-4819-A335-953A81C27BE2}" type="pres">
      <dgm:prSet presAssocID="{BB9F80B5-CB09-41EF-9D9A-9F25A84C29E7}" presName="hierChild4" presStyleCnt="0"/>
      <dgm:spPr/>
      <dgm:t>
        <a:bodyPr/>
        <a:lstStyle/>
        <a:p>
          <a:pPr rtl="1"/>
          <a:endParaRPr lang="he-IL"/>
        </a:p>
      </dgm:t>
    </dgm:pt>
    <dgm:pt modelId="{B06752A8-C829-4D1A-862A-32C418BD72CC}" type="pres">
      <dgm:prSet presAssocID="{33BFB108-B13B-4D57-9DC9-D97111040CED}" presName="Name10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7FB0A2A6-8E1C-46AB-BB4F-4157D6E5D4AA}" type="pres">
      <dgm:prSet presAssocID="{7FCBA57A-1DC8-47A4-A6BC-C2687DB71930}" presName="hierRoot2" presStyleCnt="0"/>
      <dgm:spPr/>
      <dgm:t>
        <a:bodyPr/>
        <a:lstStyle/>
        <a:p>
          <a:pPr rtl="1"/>
          <a:endParaRPr lang="he-IL"/>
        </a:p>
      </dgm:t>
    </dgm:pt>
    <dgm:pt modelId="{BC8216A8-F5E3-4FF1-8CBA-3688FD3A33F1}" type="pres">
      <dgm:prSet presAssocID="{7FCBA57A-1DC8-47A4-A6BC-C2687DB71930}" presName="composite2" presStyleCnt="0"/>
      <dgm:spPr/>
      <dgm:t>
        <a:bodyPr/>
        <a:lstStyle/>
        <a:p>
          <a:pPr rtl="1"/>
          <a:endParaRPr lang="he-IL"/>
        </a:p>
      </dgm:t>
    </dgm:pt>
    <dgm:pt modelId="{AC858876-6C8B-4C39-A014-D94800CB6FFB}" type="pres">
      <dgm:prSet presAssocID="{7FCBA57A-1DC8-47A4-A6BC-C2687DB71930}" presName="background2" presStyleLbl="node2" presStyleIdx="1" presStyleCnt="2"/>
      <dgm:spPr/>
      <dgm:t>
        <a:bodyPr/>
        <a:lstStyle/>
        <a:p>
          <a:pPr rtl="1"/>
          <a:endParaRPr lang="he-IL"/>
        </a:p>
      </dgm:t>
    </dgm:pt>
    <dgm:pt modelId="{55CB5954-9E33-43A5-8F7D-426CA7F6E89D}" type="pres">
      <dgm:prSet presAssocID="{7FCBA57A-1DC8-47A4-A6BC-C2687DB71930}" presName="text2" presStyleLbl="fgAcc2" presStyleIdx="1" presStyleCnt="2" custScaleX="99628" custScaleY="44712" custLinFactNeighborX="38286" custLinFactNeighborY="-1526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6D24D55-9255-44F7-AF3C-6FEB0FAC71FC}" type="pres">
      <dgm:prSet presAssocID="{7FCBA57A-1DC8-47A4-A6BC-C2687DB71930}" presName="hierChild3" presStyleCnt="0"/>
      <dgm:spPr/>
      <dgm:t>
        <a:bodyPr/>
        <a:lstStyle/>
        <a:p>
          <a:pPr rtl="1"/>
          <a:endParaRPr lang="he-IL"/>
        </a:p>
      </dgm:t>
    </dgm:pt>
  </dgm:ptLst>
  <dgm:cxnLst>
    <dgm:cxn modelId="{6E8389BF-B9B5-4F0C-B5FD-39F078E04A20}" type="presOf" srcId="{28F29ABA-5B6B-4A34-8870-1A24E6752C79}" destId="{9FCF4B33-855B-461D-9565-0A1E5BCA5CBC}" srcOrd="0" destOrd="0" presId="urn:microsoft.com/office/officeart/2005/8/layout/hierarchy1"/>
    <dgm:cxn modelId="{4EC7AF14-47A7-4B29-ADB3-27C116C69B39}" srcId="{2435FE30-AD22-4883-A43E-71460DD83275}" destId="{7FCBA57A-1DC8-47A4-A6BC-C2687DB71930}" srcOrd="1" destOrd="0" parTransId="{33BFB108-B13B-4D57-9DC9-D97111040CED}" sibTransId="{6B3B2877-0DC6-4BEB-B043-D58EAAB0F85C}"/>
    <dgm:cxn modelId="{3B24832A-4284-4C0B-914A-B99FE991FD90}" type="presOf" srcId="{2DE880DA-B884-4182-A00B-40F44A8C036F}" destId="{B004D386-5920-43C9-A5F6-C6744AA56E24}" srcOrd="0" destOrd="0" presId="urn:microsoft.com/office/officeart/2005/8/layout/hierarchy1"/>
    <dgm:cxn modelId="{504804FA-84CF-499D-A49D-7100EEB52BBD}" type="presOf" srcId="{9C18E593-57E7-4139-BAD7-80D632C4785C}" destId="{36756235-1A04-4472-BD95-C9BED8C2340A}" srcOrd="0" destOrd="0" presId="urn:microsoft.com/office/officeart/2005/8/layout/hierarchy1"/>
    <dgm:cxn modelId="{C89DA2C1-C288-45B1-92D0-61F0A0F77163}" srcId="{28F29ABA-5B6B-4A34-8870-1A24E6752C79}" destId="{2435FE30-AD22-4883-A43E-71460DD83275}" srcOrd="0" destOrd="0" parTransId="{C8DF5D2C-C2D8-4168-8925-53A7D8641320}" sibTransId="{8FEA1A7F-229E-439C-8D8A-4F39B035CBC4}"/>
    <dgm:cxn modelId="{CD05F703-4684-4A6B-B1F9-1E6E28812A4E}" type="presOf" srcId="{33BFB108-B13B-4D57-9DC9-D97111040CED}" destId="{B06752A8-C829-4D1A-862A-32C418BD72CC}" srcOrd="0" destOrd="0" presId="urn:microsoft.com/office/officeart/2005/8/layout/hierarchy1"/>
    <dgm:cxn modelId="{1DB223CE-727A-4614-B7C0-E03A8A8BDF50}" type="presOf" srcId="{A30909AF-B0C0-4316-9402-415B485117C4}" destId="{2D29EE21-204D-4A70-BAE2-DB9F9D7C43B5}" srcOrd="0" destOrd="0" presId="urn:microsoft.com/office/officeart/2005/8/layout/hierarchy1"/>
    <dgm:cxn modelId="{3DCCA3E3-3B9F-45CD-BCCB-CA11701F1AF3}" type="presOf" srcId="{BB9F80B5-CB09-41EF-9D9A-9F25A84C29E7}" destId="{13146848-F0C4-4EBA-822D-8A99BB1A3ACC}" srcOrd="0" destOrd="0" presId="urn:microsoft.com/office/officeart/2005/8/layout/hierarchy1"/>
    <dgm:cxn modelId="{2F5EC9EE-5EED-4652-8F87-201C8F7903A7}" type="presOf" srcId="{06EA624B-2399-4808-8158-AA483250C97E}" destId="{A111F00C-AB20-40E6-BA81-358A30FACEE3}" srcOrd="0" destOrd="0" presId="urn:microsoft.com/office/officeart/2005/8/layout/hierarchy1"/>
    <dgm:cxn modelId="{1AB49069-4F22-4782-AE6A-5BDD2CE03709}" type="presOf" srcId="{792D622A-4A0F-46EA-8A8C-D3409C339956}" destId="{1A9656B6-4B25-491E-A16E-65CA0BD34A1B}" srcOrd="0" destOrd="0" presId="urn:microsoft.com/office/officeart/2005/8/layout/hierarchy1"/>
    <dgm:cxn modelId="{E8F16CC6-E461-48CD-938E-3A244788749C}" type="presOf" srcId="{2435FE30-AD22-4883-A43E-71460DD83275}" destId="{8A6E0B80-C313-47DF-8DF2-B549E7BEEA02}" srcOrd="0" destOrd="0" presId="urn:microsoft.com/office/officeart/2005/8/layout/hierarchy1"/>
    <dgm:cxn modelId="{417B7AAA-C774-4F25-AEFB-AD99C3FD8482}" type="presOf" srcId="{7FCBA57A-1DC8-47A4-A6BC-C2687DB71930}" destId="{55CB5954-9E33-43A5-8F7D-426CA7F6E89D}" srcOrd="0" destOrd="0" presId="urn:microsoft.com/office/officeart/2005/8/layout/hierarchy1"/>
    <dgm:cxn modelId="{9FC102FB-5C6B-4304-8C8F-E5C20DC16507}" srcId="{2435FE30-AD22-4883-A43E-71460DD83275}" destId="{2DE880DA-B884-4182-A00B-40F44A8C036F}" srcOrd="0" destOrd="0" parTransId="{A30909AF-B0C0-4316-9402-415B485117C4}" sibTransId="{715D1E4F-2CFD-4E77-B847-DFB6C7189C0C}"/>
    <dgm:cxn modelId="{B27D45C4-5710-40D1-92AC-57A4656EA239}" srcId="{2DE880DA-B884-4182-A00B-40F44A8C036F}" destId="{BB9F80B5-CB09-41EF-9D9A-9F25A84C29E7}" srcOrd="1" destOrd="0" parTransId="{792D622A-4A0F-46EA-8A8C-D3409C339956}" sibTransId="{08D34E8F-F6F4-4EAF-BC5A-09D11D5EC837}"/>
    <dgm:cxn modelId="{D71FA639-7453-4D62-8928-3A17E835CF85}" srcId="{2DE880DA-B884-4182-A00B-40F44A8C036F}" destId="{06EA624B-2399-4808-8158-AA483250C97E}" srcOrd="0" destOrd="0" parTransId="{9C18E593-57E7-4139-BAD7-80D632C4785C}" sibTransId="{B54E1613-8577-4ECF-8390-BFAC1504C32E}"/>
    <dgm:cxn modelId="{542220A6-BBDE-47D7-BBC7-5E60828A612F}" type="presParOf" srcId="{9FCF4B33-855B-461D-9565-0A1E5BCA5CBC}" destId="{CA229987-E889-494C-8238-EF1FCC55C72B}" srcOrd="0" destOrd="0" presId="urn:microsoft.com/office/officeart/2005/8/layout/hierarchy1"/>
    <dgm:cxn modelId="{812B9F8F-170F-4831-B109-151CD6D55511}" type="presParOf" srcId="{CA229987-E889-494C-8238-EF1FCC55C72B}" destId="{42DD2F3B-417A-4270-9985-884DC3F65336}" srcOrd="0" destOrd="0" presId="urn:microsoft.com/office/officeart/2005/8/layout/hierarchy1"/>
    <dgm:cxn modelId="{3804FF93-FF31-4790-81ED-DD2E14E2F099}" type="presParOf" srcId="{42DD2F3B-417A-4270-9985-884DC3F65336}" destId="{5F55F253-40FF-49CF-A453-85B27BA18CC3}" srcOrd="0" destOrd="0" presId="urn:microsoft.com/office/officeart/2005/8/layout/hierarchy1"/>
    <dgm:cxn modelId="{CFC92459-AA04-4504-9B0F-95500390FD8B}" type="presParOf" srcId="{42DD2F3B-417A-4270-9985-884DC3F65336}" destId="{8A6E0B80-C313-47DF-8DF2-B549E7BEEA02}" srcOrd="1" destOrd="0" presId="urn:microsoft.com/office/officeart/2005/8/layout/hierarchy1"/>
    <dgm:cxn modelId="{D6E2B933-0F8D-4AEA-B4A9-0F4D00FF5039}" type="presParOf" srcId="{CA229987-E889-494C-8238-EF1FCC55C72B}" destId="{BA7DE7A4-7EFE-4599-94CD-77F88B511EBB}" srcOrd="1" destOrd="0" presId="urn:microsoft.com/office/officeart/2005/8/layout/hierarchy1"/>
    <dgm:cxn modelId="{25EA7CA2-118F-4660-922F-CC1A5AF69C48}" type="presParOf" srcId="{BA7DE7A4-7EFE-4599-94CD-77F88B511EBB}" destId="{2D29EE21-204D-4A70-BAE2-DB9F9D7C43B5}" srcOrd="0" destOrd="0" presId="urn:microsoft.com/office/officeart/2005/8/layout/hierarchy1"/>
    <dgm:cxn modelId="{4AB7C41F-86A7-413C-BF66-FC6C915B94DD}" type="presParOf" srcId="{BA7DE7A4-7EFE-4599-94CD-77F88B511EBB}" destId="{56251147-3D47-431E-93EB-503D1F97C030}" srcOrd="1" destOrd="0" presId="urn:microsoft.com/office/officeart/2005/8/layout/hierarchy1"/>
    <dgm:cxn modelId="{77D5C3F5-67AE-4571-8AD3-575679033372}" type="presParOf" srcId="{56251147-3D47-431E-93EB-503D1F97C030}" destId="{7687A968-31C0-43E6-BD71-AB361C8B3044}" srcOrd="0" destOrd="0" presId="urn:microsoft.com/office/officeart/2005/8/layout/hierarchy1"/>
    <dgm:cxn modelId="{259407FC-5A13-4676-86A3-E523A6A9BF83}" type="presParOf" srcId="{7687A968-31C0-43E6-BD71-AB361C8B3044}" destId="{D2DDEE1E-C650-490A-8BD6-CD0797E1D7E6}" srcOrd="0" destOrd="0" presId="urn:microsoft.com/office/officeart/2005/8/layout/hierarchy1"/>
    <dgm:cxn modelId="{B9EB1B2A-8707-49F0-8BA5-924B08990A6D}" type="presParOf" srcId="{7687A968-31C0-43E6-BD71-AB361C8B3044}" destId="{B004D386-5920-43C9-A5F6-C6744AA56E24}" srcOrd="1" destOrd="0" presId="urn:microsoft.com/office/officeart/2005/8/layout/hierarchy1"/>
    <dgm:cxn modelId="{40EB259C-B188-48C7-A68B-C2679D0AFF10}" type="presParOf" srcId="{56251147-3D47-431E-93EB-503D1F97C030}" destId="{09C7C083-C022-4B2D-AF2D-FF0B40A39667}" srcOrd="1" destOrd="0" presId="urn:microsoft.com/office/officeart/2005/8/layout/hierarchy1"/>
    <dgm:cxn modelId="{10BD18A3-9016-4BB6-9E4E-D4A23BFE167B}" type="presParOf" srcId="{09C7C083-C022-4B2D-AF2D-FF0B40A39667}" destId="{36756235-1A04-4472-BD95-C9BED8C2340A}" srcOrd="0" destOrd="0" presId="urn:microsoft.com/office/officeart/2005/8/layout/hierarchy1"/>
    <dgm:cxn modelId="{CF0C8D94-4617-4BFA-A917-2AC51DA5B3BD}" type="presParOf" srcId="{09C7C083-C022-4B2D-AF2D-FF0B40A39667}" destId="{746A1F3B-ED9E-461D-AF57-9F5069988A34}" srcOrd="1" destOrd="0" presId="urn:microsoft.com/office/officeart/2005/8/layout/hierarchy1"/>
    <dgm:cxn modelId="{17502E02-0E57-4635-A369-4212ACEEB413}" type="presParOf" srcId="{746A1F3B-ED9E-461D-AF57-9F5069988A34}" destId="{35F0C370-15B6-4AEB-9DB7-BBF20DF2F184}" srcOrd="0" destOrd="0" presId="urn:microsoft.com/office/officeart/2005/8/layout/hierarchy1"/>
    <dgm:cxn modelId="{B6FBA234-30BB-4A59-819A-F614B2C607EC}" type="presParOf" srcId="{35F0C370-15B6-4AEB-9DB7-BBF20DF2F184}" destId="{C5FD22B7-2AB9-4FEC-B666-C78F44B4562F}" srcOrd="0" destOrd="0" presId="urn:microsoft.com/office/officeart/2005/8/layout/hierarchy1"/>
    <dgm:cxn modelId="{ED1C53DC-BE99-42E9-8198-24407DEEADAF}" type="presParOf" srcId="{35F0C370-15B6-4AEB-9DB7-BBF20DF2F184}" destId="{A111F00C-AB20-40E6-BA81-358A30FACEE3}" srcOrd="1" destOrd="0" presId="urn:microsoft.com/office/officeart/2005/8/layout/hierarchy1"/>
    <dgm:cxn modelId="{81EFB26D-AD7D-45F8-8706-66E9775559D8}" type="presParOf" srcId="{746A1F3B-ED9E-461D-AF57-9F5069988A34}" destId="{EC4A4ECF-4FE3-40D6-A11E-6FFC1DD6D8D5}" srcOrd="1" destOrd="0" presId="urn:microsoft.com/office/officeart/2005/8/layout/hierarchy1"/>
    <dgm:cxn modelId="{20ED033F-E5AD-49A4-947C-95C874CAAE68}" type="presParOf" srcId="{09C7C083-C022-4B2D-AF2D-FF0B40A39667}" destId="{1A9656B6-4B25-491E-A16E-65CA0BD34A1B}" srcOrd="2" destOrd="0" presId="urn:microsoft.com/office/officeart/2005/8/layout/hierarchy1"/>
    <dgm:cxn modelId="{27D77F90-E7F8-4A3E-BC7A-D02BEF5EBB81}" type="presParOf" srcId="{09C7C083-C022-4B2D-AF2D-FF0B40A39667}" destId="{47A56621-D03D-4D1C-840F-B978030FED69}" srcOrd="3" destOrd="0" presId="urn:microsoft.com/office/officeart/2005/8/layout/hierarchy1"/>
    <dgm:cxn modelId="{E2FF6B93-44AE-4CDC-AF01-210264C7EF00}" type="presParOf" srcId="{47A56621-D03D-4D1C-840F-B978030FED69}" destId="{B3A90961-2A4B-4258-9BC7-9DB3A606E19C}" srcOrd="0" destOrd="0" presId="urn:microsoft.com/office/officeart/2005/8/layout/hierarchy1"/>
    <dgm:cxn modelId="{835C7931-7149-4038-B611-416B38AC031F}" type="presParOf" srcId="{B3A90961-2A4B-4258-9BC7-9DB3A606E19C}" destId="{D10F6ECD-B070-4A7F-A93F-8659C2D1EB3D}" srcOrd="0" destOrd="0" presId="urn:microsoft.com/office/officeart/2005/8/layout/hierarchy1"/>
    <dgm:cxn modelId="{B8A2A747-6E80-4A7E-8B1C-A6A8BE088996}" type="presParOf" srcId="{B3A90961-2A4B-4258-9BC7-9DB3A606E19C}" destId="{13146848-F0C4-4EBA-822D-8A99BB1A3ACC}" srcOrd="1" destOrd="0" presId="urn:microsoft.com/office/officeart/2005/8/layout/hierarchy1"/>
    <dgm:cxn modelId="{48B099DE-356D-45AB-AE3F-595D3AC94835}" type="presParOf" srcId="{47A56621-D03D-4D1C-840F-B978030FED69}" destId="{FA71FE52-8EB5-4819-A335-953A81C27BE2}" srcOrd="1" destOrd="0" presId="urn:microsoft.com/office/officeart/2005/8/layout/hierarchy1"/>
    <dgm:cxn modelId="{8C063029-26CE-4822-8F30-3F0C401319E1}" type="presParOf" srcId="{BA7DE7A4-7EFE-4599-94CD-77F88B511EBB}" destId="{B06752A8-C829-4D1A-862A-32C418BD72CC}" srcOrd="2" destOrd="0" presId="urn:microsoft.com/office/officeart/2005/8/layout/hierarchy1"/>
    <dgm:cxn modelId="{844C06B7-7D04-4B06-A001-B3EE1276CC78}" type="presParOf" srcId="{BA7DE7A4-7EFE-4599-94CD-77F88B511EBB}" destId="{7FB0A2A6-8E1C-46AB-BB4F-4157D6E5D4AA}" srcOrd="3" destOrd="0" presId="urn:microsoft.com/office/officeart/2005/8/layout/hierarchy1"/>
    <dgm:cxn modelId="{7C426BE1-8973-4AFA-BD78-CA2847EFB444}" type="presParOf" srcId="{7FB0A2A6-8E1C-46AB-BB4F-4157D6E5D4AA}" destId="{BC8216A8-F5E3-4FF1-8CBA-3688FD3A33F1}" srcOrd="0" destOrd="0" presId="urn:microsoft.com/office/officeart/2005/8/layout/hierarchy1"/>
    <dgm:cxn modelId="{7AE00BC0-C9E0-4C95-9550-4C1044CD4828}" type="presParOf" srcId="{BC8216A8-F5E3-4FF1-8CBA-3688FD3A33F1}" destId="{AC858876-6C8B-4C39-A014-D94800CB6FFB}" srcOrd="0" destOrd="0" presId="urn:microsoft.com/office/officeart/2005/8/layout/hierarchy1"/>
    <dgm:cxn modelId="{EDD15C90-753C-44A9-B588-45893581AE30}" type="presParOf" srcId="{BC8216A8-F5E3-4FF1-8CBA-3688FD3A33F1}" destId="{55CB5954-9E33-43A5-8F7D-426CA7F6E89D}" srcOrd="1" destOrd="0" presId="urn:microsoft.com/office/officeart/2005/8/layout/hierarchy1"/>
    <dgm:cxn modelId="{D615EDEC-BE57-4834-8A93-4C522690C8E9}" type="presParOf" srcId="{7FB0A2A6-8E1C-46AB-BB4F-4157D6E5D4AA}" destId="{86D24D55-9255-44F7-AF3C-6FEB0FAC71F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7D3E76-4B56-43FF-9679-9E4A012C20BD}" type="doc">
      <dgm:prSet loTypeId="urn:microsoft.com/office/officeart/2005/8/layout/matrix1" loCatId="matrix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E4E5B47D-2BDB-4B46-8319-E9D3952BF6CA}">
      <dgm:prSet phldrT="[Text]"/>
      <dgm:spPr/>
      <dgm:t>
        <a:bodyPr/>
        <a:lstStyle/>
        <a:p>
          <a:pPr rtl="1"/>
          <a:r>
            <a:rPr lang="en-US" dirty="0" smtClean="0"/>
            <a:t>Evolutionary Steps</a:t>
          </a:r>
          <a:endParaRPr lang="he-IL" dirty="0"/>
        </a:p>
      </dgm:t>
    </dgm:pt>
    <dgm:pt modelId="{A0D24170-7281-4EC0-884F-78057F75342E}" type="parTrans" cxnId="{B53A6D26-9820-4299-B831-94FB13140F33}">
      <dgm:prSet/>
      <dgm:spPr/>
      <dgm:t>
        <a:bodyPr/>
        <a:lstStyle/>
        <a:p>
          <a:pPr rtl="1"/>
          <a:endParaRPr lang="he-IL"/>
        </a:p>
      </dgm:t>
    </dgm:pt>
    <dgm:pt modelId="{D12149DB-83A1-418C-B3ED-39D3197F1909}" type="sibTrans" cxnId="{B53A6D26-9820-4299-B831-94FB13140F33}">
      <dgm:prSet/>
      <dgm:spPr/>
      <dgm:t>
        <a:bodyPr/>
        <a:lstStyle/>
        <a:p>
          <a:pPr rtl="1"/>
          <a:endParaRPr lang="he-IL"/>
        </a:p>
      </dgm:t>
    </dgm:pt>
    <dgm:pt modelId="{18750B80-8633-4CC1-86F8-FA42C8D7A882}">
      <dgm:prSet phldrT="[Text]"/>
      <dgm:spPr/>
      <dgm:t>
        <a:bodyPr/>
        <a:lstStyle/>
        <a:p>
          <a:pPr rtl="0"/>
          <a:r>
            <a:rPr lang="en-US" dirty="0" smtClean="0"/>
            <a:t>each step should have a retreat path</a:t>
          </a:r>
          <a:endParaRPr lang="he-IL" dirty="0"/>
        </a:p>
      </dgm:t>
    </dgm:pt>
    <dgm:pt modelId="{C4C908A6-069B-4992-B193-F0B04781F097}" type="parTrans" cxnId="{4A153993-5060-422A-A451-44C9B059AA02}">
      <dgm:prSet/>
      <dgm:spPr/>
      <dgm:t>
        <a:bodyPr/>
        <a:lstStyle/>
        <a:p>
          <a:pPr rtl="1"/>
          <a:endParaRPr lang="he-IL"/>
        </a:p>
      </dgm:t>
    </dgm:pt>
    <dgm:pt modelId="{588AE752-B27E-479B-A490-EB2FD8E77CF6}" type="sibTrans" cxnId="{4A153993-5060-422A-A451-44C9B059AA02}">
      <dgm:prSet/>
      <dgm:spPr/>
      <dgm:t>
        <a:bodyPr/>
        <a:lstStyle/>
        <a:p>
          <a:pPr rtl="1"/>
          <a:endParaRPr lang="he-IL"/>
        </a:p>
      </dgm:t>
    </dgm:pt>
    <dgm:pt modelId="{245BF9D5-4845-44B8-A662-62A8601F95C7}">
      <dgm:prSet phldrT="[Text]"/>
      <dgm:spPr/>
      <dgm:t>
        <a:bodyPr/>
        <a:lstStyle/>
        <a:p>
          <a:pPr rtl="0"/>
          <a:r>
            <a:rPr lang="en-US" dirty="0" smtClean="0"/>
            <a:t>each step is an experiment for assessing what should/shouldn't be done on a larger scale</a:t>
          </a:r>
          <a:endParaRPr lang="he-IL" dirty="0"/>
        </a:p>
      </dgm:t>
    </dgm:pt>
    <dgm:pt modelId="{A0BA6A3F-E3F7-4650-ABDC-208D77A934A6}" type="parTrans" cxnId="{CFEB7232-AE94-420D-833B-8996048607AB}">
      <dgm:prSet/>
      <dgm:spPr/>
      <dgm:t>
        <a:bodyPr/>
        <a:lstStyle/>
        <a:p>
          <a:pPr rtl="1"/>
          <a:endParaRPr lang="he-IL"/>
        </a:p>
      </dgm:t>
    </dgm:pt>
    <dgm:pt modelId="{2E93FC85-CC32-45FD-9B9A-27C54998CFE6}" type="sibTrans" cxnId="{CFEB7232-AE94-420D-833B-8996048607AB}">
      <dgm:prSet/>
      <dgm:spPr/>
      <dgm:t>
        <a:bodyPr/>
        <a:lstStyle/>
        <a:p>
          <a:pPr rtl="1"/>
          <a:endParaRPr lang="he-IL"/>
        </a:p>
      </dgm:t>
    </dgm:pt>
    <dgm:pt modelId="{F2E8112A-EA0E-4AEA-9E0F-DE1871A8A967}">
      <dgm:prSet phldrT="[Text]"/>
      <dgm:spPr/>
      <dgm:t>
        <a:bodyPr/>
        <a:lstStyle/>
        <a:p>
          <a:pPr rtl="0"/>
          <a:r>
            <a:rPr lang="en-US" dirty="0" smtClean="0"/>
            <a:t>each step should provide some immediate useful results (ideally the planned benefits)</a:t>
          </a:r>
          <a:endParaRPr lang="he-IL" dirty="0"/>
        </a:p>
      </dgm:t>
    </dgm:pt>
    <dgm:pt modelId="{C8746C44-BB18-488F-AD1C-E9AF834A44D0}" type="parTrans" cxnId="{E2319722-0DF4-460D-B4A0-7F6FC766E6DB}">
      <dgm:prSet/>
      <dgm:spPr/>
      <dgm:t>
        <a:bodyPr/>
        <a:lstStyle/>
        <a:p>
          <a:pPr rtl="1"/>
          <a:endParaRPr lang="he-IL"/>
        </a:p>
      </dgm:t>
    </dgm:pt>
    <dgm:pt modelId="{085C4459-766B-4071-B80A-672F2A32CEAF}" type="sibTrans" cxnId="{E2319722-0DF4-460D-B4A0-7F6FC766E6DB}">
      <dgm:prSet/>
      <dgm:spPr/>
      <dgm:t>
        <a:bodyPr/>
        <a:lstStyle/>
        <a:p>
          <a:pPr rtl="1"/>
          <a:endParaRPr lang="he-IL"/>
        </a:p>
      </dgm:t>
    </dgm:pt>
    <dgm:pt modelId="{36D05531-089F-40AB-BA1A-14559AAA32C5}">
      <dgm:prSet phldrT="[Text]"/>
      <dgm:spPr/>
      <dgm:t>
        <a:bodyPr/>
        <a:lstStyle/>
        <a:p>
          <a:pPr rtl="0"/>
          <a:r>
            <a:rPr lang="en-US" dirty="0" smtClean="0"/>
            <a:t>if you first implement the most promising (useful-to-user) parts, each step will be useful in some way</a:t>
          </a:r>
          <a:endParaRPr lang="he-IL" dirty="0"/>
        </a:p>
      </dgm:t>
    </dgm:pt>
    <dgm:pt modelId="{E81F8542-5017-4A93-8E37-866A0B7ADE27}" type="parTrans" cxnId="{ADE91B49-5377-4B04-91D9-6359C040FF83}">
      <dgm:prSet/>
      <dgm:spPr/>
      <dgm:t>
        <a:bodyPr/>
        <a:lstStyle/>
        <a:p>
          <a:pPr rtl="1"/>
          <a:endParaRPr lang="he-IL"/>
        </a:p>
      </dgm:t>
    </dgm:pt>
    <dgm:pt modelId="{94CC5D2F-EFC1-45F2-B8F6-95BD30D3E30F}" type="sibTrans" cxnId="{ADE91B49-5377-4B04-91D9-6359C040FF83}">
      <dgm:prSet/>
      <dgm:spPr/>
      <dgm:t>
        <a:bodyPr/>
        <a:lstStyle/>
        <a:p>
          <a:pPr rtl="1"/>
          <a:endParaRPr lang="he-IL"/>
        </a:p>
      </dgm:t>
    </dgm:pt>
    <dgm:pt modelId="{43AB5C8C-88F8-40CA-8C0B-5495CE5FBFCB}" type="pres">
      <dgm:prSet presAssocID="{147D3E76-4B56-43FF-9679-9E4A012C20B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62FADD5-229C-46D6-9023-4A004E44B4C0}" type="pres">
      <dgm:prSet presAssocID="{147D3E76-4B56-43FF-9679-9E4A012C20BD}" presName="matrix" presStyleCnt="0"/>
      <dgm:spPr/>
    </dgm:pt>
    <dgm:pt modelId="{C075B90A-63D3-4435-9281-AE1AFE46D91C}" type="pres">
      <dgm:prSet presAssocID="{147D3E76-4B56-43FF-9679-9E4A012C20BD}" presName="tile1" presStyleLbl="node1" presStyleIdx="0" presStyleCnt="4"/>
      <dgm:spPr/>
      <dgm:t>
        <a:bodyPr/>
        <a:lstStyle/>
        <a:p>
          <a:pPr rtl="1"/>
          <a:endParaRPr lang="he-IL"/>
        </a:p>
      </dgm:t>
    </dgm:pt>
    <dgm:pt modelId="{0B07BE35-808B-4605-88B4-4596D8B4AA77}" type="pres">
      <dgm:prSet presAssocID="{147D3E76-4B56-43FF-9679-9E4A012C20B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D40B4DA-F4C2-4936-9824-F9F202B69421}" type="pres">
      <dgm:prSet presAssocID="{147D3E76-4B56-43FF-9679-9E4A012C20BD}" presName="tile2" presStyleLbl="node1" presStyleIdx="1" presStyleCnt="4"/>
      <dgm:spPr/>
      <dgm:t>
        <a:bodyPr/>
        <a:lstStyle/>
        <a:p>
          <a:pPr rtl="1"/>
          <a:endParaRPr lang="he-IL"/>
        </a:p>
      </dgm:t>
    </dgm:pt>
    <dgm:pt modelId="{412C0189-6B01-481B-A955-81AEC02E1BEB}" type="pres">
      <dgm:prSet presAssocID="{147D3E76-4B56-43FF-9679-9E4A012C20B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5917AE7-B931-441E-9122-0DC2E4C568E4}" type="pres">
      <dgm:prSet presAssocID="{147D3E76-4B56-43FF-9679-9E4A012C20BD}" presName="tile3" presStyleLbl="node1" presStyleIdx="2" presStyleCnt="4"/>
      <dgm:spPr/>
      <dgm:t>
        <a:bodyPr/>
        <a:lstStyle/>
        <a:p>
          <a:pPr rtl="1"/>
          <a:endParaRPr lang="he-IL"/>
        </a:p>
      </dgm:t>
    </dgm:pt>
    <dgm:pt modelId="{A9EEAE81-721E-4965-A20D-16D6697E40A0}" type="pres">
      <dgm:prSet presAssocID="{147D3E76-4B56-43FF-9679-9E4A012C20B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6732446-0EC2-40A9-979F-7A6EA6A6B7AD}" type="pres">
      <dgm:prSet presAssocID="{147D3E76-4B56-43FF-9679-9E4A012C20BD}" presName="tile4" presStyleLbl="node1" presStyleIdx="3" presStyleCnt="4"/>
      <dgm:spPr/>
      <dgm:t>
        <a:bodyPr/>
        <a:lstStyle/>
        <a:p>
          <a:pPr rtl="1"/>
          <a:endParaRPr lang="he-IL"/>
        </a:p>
      </dgm:t>
    </dgm:pt>
    <dgm:pt modelId="{823CCE31-D29B-426B-B697-A5EAD52E669A}" type="pres">
      <dgm:prSet presAssocID="{147D3E76-4B56-43FF-9679-9E4A012C20B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2FB424B-F162-4CB2-BBFB-E7248E114D0D}" type="pres">
      <dgm:prSet presAssocID="{147D3E76-4B56-43FF-9679-9E4A012C20B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5C6EC7F-FDEE-47EE-81C1-EB8534B53775}" type="presOf" srcId="{F2E8112A-EA0E-4AEA-9E0F-DE1871A8A967}" destId="{A9EEAE81-721E-4965-A20D-16D6697E40A0}" srcOrd="1" destOrd="0" presId="urn:microsoft.com/office/officeart/2005/8/layout/matrix1"/>
    <dgm:cxn modelId="{0DA04FDF-6A28-4ABC-B47F-779865B8391A}" type="presOf" srcId="{18750B80-8633-4CC1-86F8-FA42C8D7A882}" destId="{C075B90A-63D3-4435-9281-AE1AFE46D91C}" srcOrd="0" destOrd="0" presId="urn:microsoft.com/office/officeart/2005/8/layout/matrix1"/>
    <dgm:cxn modelId="{ADE91B49-5377-4B04-91D9-6359C040FF83}" srcId="{E4E5B47D-2BDB-4B46-8319-E9D3952BF6CA}" destId="{36D05531-089F-40AB-BA1A-14559AAA32C5}" srcOrd="3" destOrd="0" parTransId="{E81F8542-5017-4A93-8E37-866A0B7ADE27}" sibTransId="{94CC5D2F-EFC1-45F2-B8F6-95BD30D3E30F}"/>
    <dgm:cxn modelId="{B3D9CD31-DC35-48D0-ABDD-3312CFDF3DDE}" type="presOf" srcId="{36D05531-089F-40AB-BA1A-14559AAA32C5}" destId="{C6732446-0EC2-40A9-979F-7A6EA6A6B7AD}" srcOrd="0" destOrd="0" presId="urn:microsoft.com/office/officeart/2005/8/layout/matrix1"/>
    <dgm:cxn modelId="{DA676BCA-5DD8-4378-8809-F1EF434E87E9}" type="presOf" srcId="{F2E8112A-EA0E-4AEA-9E0F-DE1871A8A967}" destId="{25917AE7-B931-441E-9122-0DC2E4C568E4}" srcOrd="0" destOrd="0" presId="urn:microsoft.com/office/officeart/2005/8/layout/matrix1"/>
    <dgm:cxn modelId="{E2319722-0DF4-460D-B4A0-7F6FC766E6DB}" srcId="{E4E5B47D-2BDB-4B46-8319-E9D3952BF6CA}" destId="{F2E8112A-EA0E-4AEA-9E0F-DE1871A8A967}" srcOrd="2" destOrd="0" parTransId="{C8746C44-BB18-488F-AD1C-E9AF834A44D0}" sibTransId="{085C4459-766B-4071-B80A-672F2A32CEAF}"/>
    <dgm:cxn modelId="{A02E8723-BE26-498D-BE75-A68780E615EE}" type="presOf" srcId="{245BF9D5-4845-44B8-A662-62A8601F95C7}" destId="{412C0189-6B01-481B-A955-81AEC02E1BEB}" srcOrd="1" destOrd="0" presId="urn:microsoft.com/office/officeart/2005/8/layout/matrix1"/>
    <dgm:cxn modelId="{C7EBE2BB-697C-49DB-98D4-8BB2CB76D8C0}" type="presOf" srcId="{36D05531-089F-40AB-BA1A-14559AAA32C5}" destId="{823CCE31-D29B-426B-B697-A5EAD52E669A}" srcOrd="1" destOrd="0" presId="urn:microsoft.com/office/officeart/2005/8/layout/matrix1"/>
    <dgm:cxn modelId="{4A153993-5060-422A-A451-44C9B059AA02}" srcId="{E4E5B47D-2BDB-4B46-8319-E9D3952BF6CA}" destId="{18750B80-8633-4CC1-86F8-FA42C8D7A882}" srcOrd="0" destOrd="0" parTransId="{C4C908A6-069B-4992-B193-F0B04781F097}" sibTransId="{588AE752-B27E-479B-A490-EB2FD8E77CF6}"/>
    <dgm:cxn modelId="{B53A6D26-9820-4299-B831-94FB13140F33}" srcId="{147D3E76-4B56-43FF-9679-9E4A012C20BD}" destId="{E4E5B47D-2BDB-4B46-8319-E9D3952BF6CA}" srcOrd="0" destOrd="0" parTransId="{A0D24170-7281-4EC0-884F-78057F75342E}" sibTransId="{D12149DB-83A1-418C-B3ED-39D3197F1909}"/>
    <dgm:cxn modelId="{AB476D2F-7746-4440-A723-F3A03AD1FE3D}" type="presOf" srcId="{E4E5B47D-2BDB-4B46-8319-E9D3952BF6CA}" destId="{D2FB424B-F162-4CB2-BBFB-E7248E114D0D}" srcOrd="0" destOrd="0" presId="urn:microsoft.com/office/officeart/2005/8/layout/matrix1"/>
    <dgm:cxn modelId="{34C9D88D-D7EF-4F7A-BCBD-08A1E57A1E20}" type="presOf" srcId="{147D3E76-4B56-43FF-9679-9E4A012C20BD}" destId="{43AB5C8C-88F8-40CA-8C0B-5495CE5FBFCB}" srcOrd="0" destOrd="0" presId="urn:microsoft.com/office/officeart/2005/8/layout/matrix1"/>
    <dgm:cxn modelId="{1C33B255-5EC1-4AB1-971B-AA207561B560}" type="presOf" srcId="{18750B80-8633-4CC1-86F8-FA42C8D7A882}" destId="{0B07BE35-808B-4605-88B4-4596D8B4AA77}" srcOrd="1" destOrd="0" presId="urn:microsoft.com/office/officeart/2005/8/layout/matrix1"/>
    <dgm:cxn modelId="{9DAF03A7-CF01-442A-9FDE-889B60704B41}" type="presOf" srcId="{245BF9D5-4845-44B8-A662-62A8601F95C7}" destId="{7D40B4DA-F4C2-4936-9824-F9F202B69421}" srcOrd="0" destOrd="0" presId="urn:microsoft.com/office/officeart/2005/8/layout/matrix1"/>
    <dgm:cxn modelId="{CFEB7232-AE94-420D-833B-8996048607AB}" srcId="{E4E5B47D-2BDB-4B46-8319-E9D3952BF6CA}" destId="{245BF9D5-4845-44B8-A662-62A8601F95C7}" srcOrd="1" destOrd="0" parTransId="{A0BA6A3F-E3F7-4650-ABDC-208D77A934A6}" sibTransId="{2E93FC85-CC32-45FD-9B9A-27C54998CFE6}"/>
    <dgm:cxn modelId="{46618105-35CB-4BA6-B9C6-9F0D717CA1E6}" type="presParOf" srcId="{43AB5C8C-88F8-40CA-8C0B-5495CE5FBFCB}" destId="{262FADD5-229C-46D6-9023-4A004E44B4C0}" srcOrd="0" destOrd="0" presId="urn:microsoft.com/office/officeart/2005/8/layout/matrix1"/>
    <dgm:cxn modelId="{DE423C3A-B592-49E8-B60B-02BF78C1AC05}" type="presParOf" srcId="{262FADD5-229C-46D6-9023-4A004E44B4C0}" destId="{C075B90A-63D3-4435-9281-AE1AFE46D91C}" srcOrd="0" destOrd="0" presId="urn:microsoft.com/office/officeart/2005/8/layout/matrix1"/>
    <dgm:cxn modelId="{FEBEF0BF-E478-4041-A912-25B7A34F2E93}" type="presParOf" srcId="{262FADD5-229C-46D6-9023-4A004E44B4C0}" destId="{0B07BE35-808B-4605-88B4-4596D8B4AA77}" srcOrd="1" destOrd="0" presId="urn:microsoft.com/office/officeart/2005/8/layout/matrix1"/>
    <dgm:cxn modelId="{BE38A454-B0B9-4BED-BE7E-01935311919A}" type="presParOf" srcId="{262FADD5-229C-46D6-9023-4A004E44B4C0}" destId="{7D40B4DA-F4C2-4936-9824-F9F202B69421}" srcOrd="2" destOrd="0" presId="urn:microsoft.com/office/officeart/2005/8/layout/matrix1"/>
    <dgm:cxn modelId="{FED444B5-CD09-489F-B410-005032290D04}" type="presParOf" srcId="{262FADD5-229C-46D6-9023-4A004E44B4C0}" destId="{412C0189-6B01-481B-A955-81AEC02E1BEB}" srcOrd="3" destOrd="0" presId="urn:microsoft.com/office/officeart/2005/8/layout/matrix1"/>
    <dgm:cxn modelId="{1396711E-FC78-4E21-A0B4-DB2D9E3EB7DE}" type="presParOf" srcId="{262FADD5-229C-46D6-9023-4A004E44B4C0}" destId="{25917AE7-B931-441E-9122-0DC2E4C568E4}" srcOrd="4" destOrd="0" presId="urn:microsoft.com/office/officeart/2005/8/layout/matrix1"/>
    <dgm:cxn modelId="{8EB9FF70-2688-402E-8674-C654D44C1740}" type="presParOf" srcId="{262FADD5-229C-46D6-9023-4A004E44B4C0}" destId="{A9EEAE81-721E-4965-A20D-16D6697E40A0}" srcOrd="5" destOrd="0" presId="urn:microsoft.com/office/officeart/2005/8/layout/matrix1"/>
    <dgm:cxn modelId="{D307F9F9-B990-4CA0-BE31-FB72428DDC46}" type="presParOf" srcId="{262FADD5-229C-46D6-9023-4A004E44B4C0}" destId="{C6732446-0EC2-40A9-979F-7A6EA6A6B7AD}" srcOrd="6" destOrd="0" presId="urn:microsoft.com/office/officeart/2005/8/layout/matrix1"/>
    <dgm:cxn modelId="{C708197E-E6B3-459E-BBF3-8C1B249C4C1A}" type="presParOf" srcId="{262FADD5-229C-46D6-9023-4A004E44B4C0}" destId="{823CCE31-D29B-426B-B697-A5EAD52E669A}" srcOrd="7" destOrd="0" presId="urn:microsoft.com/office/officeart/2005/8/layout/matrix1"/>
    <dgm:cxn modelId="{5E0A8921-0AA5-4F52-AC6E-E355AD81E997}" type="presParOf" srcId="{43AB5C8C-88F8-40CA-8C0B-5495CE5FBFCB}" destId="{D2FB424B-F162-4CB2-BBFB-E7248E114D0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389099-76D3-4EAF-BA8A-BB3BBE19BB29}">
      <dsp:nvSpPr>
        <dsp:cNvPr id="0" name=""/>
        <dsp:cNvSpPr/>
      </dsp:nvSpPr>
      <dsp:spPr>
        <a:xfrm>
          <a:off x="3303153" y="552"/>
          <a:ext cx="1623292" cy="4524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System Analysis</a:t>
          </a:r>
          <a:endParaRPr lang="he-IL" sz="1800" kern="1200" dirty="0"/>
        </a:p>
      </dsp:txBody>
      <dsp:txXfrm>
        <a:off x="3303153" y="552"/>
        <a:ext cx="1623292" cy="452485"/>
      </dsp:txXfrm>
    </dsp:sp>
    <dsp:sp modelId="{C8D048B2-FAB2-4106-A827-36B0ECDC67A4}">
      <dsp:nvSpPr>
        <dsp:cNvPr id="0" name=""/>
        <dsp:cNvSpPr/>
      </dsp:nvSpPr>
      <dsp:spPr>
        <a:xfrm rot="5400000">
          <a:off x="4029958" y="464350"/>
          <a:ext cx="169682" cy="203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 rot="5400000">
        <a:off x="4029958" y="464350"/>
        <a:ext cx="169682" cy="203618"/>
      </dsp:txXfrm>
    </dsp:sp>
    <dsp:sp modelId="{C8285BAC-82A9-445A-A657-83E5C126CBFB}">
      <dsp:nvSpPr>
        <dsp:cNvPr id="0" name=""/>
        <dsp:cNvSpPr/>
      </dsp:nvSpPr>
      <dsp:spPr>
        <a:xfrm>
          <a:off x="3303153" y="679281"/>
          <a:ext cx="1623292" cy="4524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744128"/>
                <a:satOff val="4483"/>
                <a:lumOff val="359"/>
                <a:alphaOff val="0"/>
                <a:shade val="51000"/>
                <a:satMod val="130000"/>
              </a:schemeClr>
            </a:gs>
            <a:gs pos="80000">
              <a:schemeClr val="accent4">
                <a:hueOff val="-744128"/>
                <a:satOff val="4483"/>
                <a:lumOff val="359"/>
                <a:alphaOff val="0"/>
                <a:shade val="93000"/>
                <a:satMod val="130000"/>
              </a:schemeClr>
            </a:gs>
            <a:gs pos="100000">
              <a:schemeClr val="accent4">
                <a:hueOff val="-744128"/>
                <a:satOff val="4483"/>
                <a:lumOff val="3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Design</a:t>
          </a:r>
          <a:endParaRPr lang="he-IL" sz="1800" kern="1200" dirty="0"/>
        </a:p>
      </dsp:txBody>
      <dsp:txXfrm>
        <a:off x="3303153" y="679281"/>
        <a:ext cx="1623292" cy="452485"/>
      </dsp:txXfrm>
    </dsp:sp>
    <dsp:sp modelId="{E93C0DE8-C6CF-43A7-96BB-CBFDF60EAADE}">
      <dsp:nvSpPr>
        <dsp:cNvPr id="0" name=""/>
        <dsp:cNvSpPr/>
      </dsp:nvSpPr>
      <dsp:spPr>
        <a:xfrm rot="5400000">
          <a:off x="4029958" y="1143079"/>
          <a:ext cx="169682" cy="203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shade val="51000"/>
                <a:satMod val="130000"/>
              </a:schemeClr>
            </a:gs>
            <a:gs pos="80000">
              <a:schemeClr val="accent4">
                <a:hueOff val="-892954"/>
                <a:satOff val="5380"/>
                <a:lumOff val="431"/>
                <a:alphaOff val="0"/>
                <a:shade val="93000"/>
                <a:satMod val="13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 rot="5400000">
        <a:off x="4029958" y="1143079"/>
        <a:ext cx="169682" cy="203618"/>
      </dsp:txXfrm>
    </dsp:sp>
    <dsp:sp modelId="{13BD53B6-723C-4849-AF92-27AB03117026}">
      <dsp:nvSpPr>
        <dsp:cNvPr id="0" name=""/>
        <dsp:cNvSpPr/>
      </dsp:nvSpPr>
      <dsp:spPr>
        <a:xfrm>
          <a:off x="3303153" y="1358009"/>
          <a:ext cx="1623292" cy="4524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Plan &amp; Budget</a:t>
          </a:r>
          <a:endParaRPr lang="he-IL" sz="1800" kern="1200" dirty="0"/>
        </a:p>
      </dsp:txBody>
      <dsp:txXfrm>
        <a:off x="3303153" y="1358009"/>
        <a:ext cx="1623292" cy="452485"/>
      </dsp:txXfrm>
    </dsp:sp>
    <dsp:sp modelId="{1DEA2F55-B417-4258-835C-A06634DD5380}">
      <dsp:nvSpPr>
        <dsp:cNvPr id="0" name=""/>
        <dsp:cNvSpPr/>
      </dsp:nvSpPr>
      <dsp:spPr>
        <a:xfrm rot="5400000">
          <a:off x="4029958" y="1821807"/>
          <a:ext cx="169682" cy="203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shade val="51000"/>
                <a:satMod val="130000"/>
              </a:schemeClr>
            </a:gs>
            <a:gs pos="80000">
              <a:schemeClr val="accent4">
                <a:hueOff val="-1785908"/>
                <a:satOff val="10760"/>
                <a:lumOff val="862"/>
                <a:alphaOff val="0"/>
                <a:shade val="93000"/>
                <a:satMod val="13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 rot="5400000">
        <a:off x="4029958" y="1821807"/>
        <a:ext cx="169682" cy="203618"/>
      </dsp:txXfrm>
    </dsp:sp>
    <dsp:sp modelId="{8041DF04-479F-49FB-8BF4-33BD61133651}">
      <dsp:nvSpPr>
        <dsp:cNvPr id="0" name=""/>
        <dsp:cNvSpPr/>
      </dsp:nvSpPr>
      <dsp:spPr>
        <a:xfrm>
          <a:off x="3303153" y="2036738"/>
          <a:ext cx="1623292" cy="4524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Build</a:t>
          </a:r>
          <a:endParaRPr lang="he-IL" sz="1800" kern="1200" dirty="0"/>
        </a:p>
      </dsp:txBody>
      <dsp:txXfrm>
        <a:off x="3303153" y="2036738"/>
        <a:ext cx="1623292" cy="452485"/>
      </dsp:txXfrm>
    </dsp:sp>
    <dsp:sp modelId="{7764823A-9B79-459D-AEF7-A463CAC9A84D}">
      <dsp:nvSpPr>
        <dsp:cNvPr id="0" name=""/>
        <dsp:cNvSpPr/>
      </dsp:nvSpPr>
      <dsp:spPr>
        <a:xfrm rot="5400000">
          <a:off x="4029958" y="2500536"/>
          <a:ext cx="169682" cy="203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shade val="51000"/>
                <a:satMod val="130000"/>
              </a:schemeClr>
            </a:gs>
            <a:gs pos="80000">
              <a:schemeClr val="accent4">
                <a:hueOff val="-2678862"/>
                <a:satOff val="16139"/>
                <a:lumOff val="1294"/>
                <a:alphaOff val="0"/>
                <a:shade val="93000"/>
                <a:satMod val="13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 rot="5400000">
        <a:off x="4029958" y="2500536"/>
        <a:ext cx="169682" cy="203618"/>
      </dsp:txXfrm>
    </dsp:sp>
    <dsp:sp modelId="{EF50DA9A-503C-4843-B37A-137B57A056D1}">
      <dsp:nvSpPr>
        <dsp:cNvPr id="0" name=""/>
        <dsp:cNvSpPr/>
      </dsp:nvSpPr>
      <dsp:spPr>
        <a:xfrm>
          <a:off x="3303153" y="2715467"/>
          <a:ext cx="1623292" cy="4524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Test</a:t>
          </a:r>
          <a:endParaRPr lang="he-IL" sz="1800" kern="1200" dirty="0"/>
        </a:p>
      </dsp:txBody>
      <dsp:txXfrm>
        <a:off x="3303153" y="2715467"/>
        <a:ext cx="1623292" cy="452485"/>
      </dsp:txXfrm>
    </dsp:sp>
    <dsp:sp modelId="{5E117CDC-4B58-4838-A4C8-C3AF0D3C51D3}">
      <dsp:nvSpPr>
        <dsp:cNvPr id="0" name=""/>
        <dsp:cNvSpPr/>
      </dsp:nvSpPr>
      <dsp:spPr>
        <a:xfrm rot="5400000">
          <a:off x="4029958" y="3179265"/>
          <a:ext cx="169682" cy="203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shade val="51000"/>
                <a:satMod val="130000"/>
              </a:schemeClr>
            </a:gs>
            <a:gs pos="80000">
              <a:schemeClr val="accent4">
                <a:hueOff val="-3571816"/>
                <a:satOff val="21519"/>
                <a:lumOff val="1725"/>
                <a:alphaOff val="0"/>
                <a:shade val="93000"/>
                <a:satMod val="13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 rot="5400000">
        <a:off x="4029958" y="3179265"/>
        <a:ext cx="169682" cy="203618"/>
      </dsp:txXfrm>
    </dsp:sp>
    <dsp:sp modelId="{DAC83F79-42F3-4BD4-BE4D-33FD99DB58CB}">
      <dsp:nvSpPr>
        <dsp:cNvPr id="0" name=""/>
        <dsp:cNvSpPr/>
      </dsp:nvSpPr>
      <dsp:spPr>
        <a:xfrm>
          <a:off x="3303153" y="3394196"/>
          <a:ext cx="1623292" cy="4524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720641"/>
                <a:satOff val="22416"/>
                <a:lumOff val="1797"/>
                <a:alphaOff val="0"/>
                <a:shade val="51000"/>
                <a:satMod val="130000"/>
              </a:schemeClr>
            </a:gs>
            <a:gs pos="80000">
              <a:schemeClr val="accent4">
                <a:hueOff val="-3720641"/>
                <a:satOff val="22416"/>
                <a:lumOff val="1797"/>
                <a:alphaOff val="0"/>
                <a:shade val="93000"/>
                <a:satMod val="130000"/>
              </a:schemeClr>
            </a:gs>
            <a:gs pos="100000">
              <a:schemeClr val="accent4">
                <a:hueOff val="-3720641"/>
                <a:satOff val="22416"/>
                <a:lumOff val="179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Run</a:t>
          </a:r>
          <a:endParaRPr lang="he-IL" sz="1800" kern="1200" dirty="0"/>
        </a:p>
      </dsp:txBody>
      <dsp:txXfrm>
        <a:off x="3303153" y="3394196"/>
        <a:ext cx="1623292" cy="452485"/>
      </dsp:txXfrm>
    </dsp:sp>
    <dsp:sp modelId="{D76CE607-C22D-4197-961C-C5BFA608BBA5}">
      <dsp:nvSpPr>
        <dsp:cNvPr id="0" name=""/>
        <dsp:cNvSpPr/>
      </dsp:nvSpPr>
      <dsp:spPr>
        <a:xfrm rot="5400000">
          <a:off x="4029958" y="3857993"/>
          <a:ext cx="169682" cy="2036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 rot="5400000">
        <a:off x="4029958" y="3857993"/>
        <a:ext cx="169682" cy="203618"/>
      </dsp:txXfrm>
    </dsp:sp>
    <dsp:sp modelId="{D21F6544-569E-4BBC-8F0C-999ABE236566}">
      <dsp:nvSpPr>
        <dsp:cNvPr id="0" name=""/>
        <dsp:cNvSpPr/>
      </dsp:nvSpPr>
      <dsp:spPr>
        <a:xfrm>
          <a:off x="3303153" y="4072924"/>
          <a:ext cx="1623292" cy="4524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Maintain</a:t>
          </a:r>
          <a:endParaRPr lang="he-IL" sz="1800" kern="1200" dirty="0"/>
        </a:p>
      </dsp:txBody>
      <dsp:txXfrm>
        <a:off x="3303153" y="4072924"/>
        <a:ext cx="1623292" cy="4524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C28EA-E764-4DE7-BFF6-36C775E64CB6}" type="datetimeFigureOut">
              <a:rPr lang="he-IL" smtClean="0"/>
              <a:pPr/>
              <a:t>כ'/אדר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DCDA0-2F94-4ABE-85EE-7F43230939C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pPr rtl="0"/>
            <a:r>
              <a:rPr lang="en-US" b="1" dirty="0" smtClean="0"/>
              <a:t>An introduction to the 'evolutionary delivery' method</a:t>
            </a:r>
            <a:endParaRPr lang="he-IL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rtl="0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Principles of Software Engineering Management</a:t>
            </a:r>
          </a:p>
          <a:p>
            <a:pPr rtl="0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Chapter 7</a:t>
            </a:r>
            <a:endParaRPr lang="he-IL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rtl="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 Tom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Gilb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(1988)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900" b="1" dirty="0" smtClean="0"/>
              <a:t>3. Complete analysis, design, build and test at each step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700808"/>
            <a:ext cx="8136904" cy="480131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Conventional Software Development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Waste time in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requirement analysis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detailed design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full coding and testing phases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Assume that detailed analyzing before construction prevents construction errors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Difficult to do accurately for big software projects: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too many unknowns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too many dynamic changes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complex set of interrelations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Negative feedback at delivery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many resources were committed to the wrong solutions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900" b="1" dirty="0" smtClean="0"/>
              <a:t>3. Complete analysis, design, build and test at each step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700808"/>
            <a:ext cx="8136904" cy="4493538"/>
          </a:xfrm>
          <a:prstGeom prst="rect">
            <a:avLst/>
          </a:prstGeom>
          <a:solidFill>
            <a:srgbClr val="FF66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Evolutionary Delivery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set initial objectives, but be prepared to modify them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set measurable objectives for each next delivery phase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could also be modified if necessary 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compromise and tradeoff: not all objectives are fully met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design, build and test immediate technical solution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deliver solution, get feedback and use it to modify: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immediate design and architectural ideas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short/long-term objectives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gives us early warning signals for problems with software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start with ‘open ended’ architecture (easy to modify and adapt)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Evolutionary Method</a:t>
            </a:r>
            <a:endParaRPr lang="he-IL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1043608" y="1772816"/>
            <a:ext cx="3240360" cy="381642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 contourW="12700" prstMaterial="matte">
            <a:contourClr>
              <a:schemeClr val="accent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500" dirty="0" smtClean="0"/>
              <a:t>Set Objectives</a:t>
            </a:r>
          </a:p>
          <a:p>
            <a:pPr algn="ctr" rtl="0"/>
            <a:endParaRPr lang="en-US" sz="2500" dirty="0" smtClean="0"/>
          </a:p>
          <a:p>
            <a:pPr algn="ctr" rtl="0"/>
            <a:r>
              <a:rPr lang="en-US" sz="2500" dirty="0" smtClean="0"/>
              <a:t>Rough Evolutionary Plans</a:t>
            </a:r>
            <a:endParaRPr lang="he-IL" sz="2500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5148064" y="1772816"/>
            <a:ext cx="3240360" cy="3816424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 contourW="12700" prstMaterial="matte">
            <a:contourClr>
              <a:schemeClr val="accent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500" dirty="0" smtClean="0"/>
              <a:t>Engineer the Step</a:t>
            </a:r>
          </a:p>
          <a:p>
            <a:pPr algn="ctr" rtl="0"/>
            <a:endParaRPr lang="en-US" sz="2500" dirty="0" smtClean="0"/>
          </a:p>
          <a:p>
            <a:pPr algn="ctr" rtl="0"/>
            <a:r>
              <a:rPr lang="en-US" sz="2500" dirty="0" smtClean="0"/>
              <a:t>Construct the Planned Step</a:t>
            </a:r>
          </a:p>
          <a:p>
            <a:pPr algn="ctr" rtl="0"/>
            <a:endParaRPr lang="en-US" sz="2500" dirty="0" smtClean="0"/>
          </a:p>
          <a:p>
            <a:pPr algn="ctr" rtl="0"/>
            <a:r>
              <a:rPr lang="en-US" sz="2500" dirty="0" smtClean="0"/>
              <a:t>Deliver  to Real Users</a:t>
            </a:r>
          </a:p>
          <a:p>
            <a:pPr algn="ctr" rtl="0"/>
            <a:endParaRPr lang="en-US" sz="2500" dirty="0" smtClean="0"/>
          </a:p>
          <a:p>
            <a:pPr algn="ctr" rtl="0"/>
            <a:r>
              <a:rPr lang="en-US" sz="2500" dirty="0" smtClean="0"/>
              <a:t>Analyze Results</a:t>
            </a:r>
            <a:endParaRPr lang="he-IL" sz="2500" dirty="0"/>
          </a:p>
        </p:txBody>
      </p:sp>
      <p:sp>
        <p:nvSpPr>
          <p:cNvPr id="10" name="Right Arrow 9"/>
          <p:cNvSpPr/>
          <p:nvPr/>
        </p:nvSpPr>
        <p:spPr>
          <a:xfrm>
            <a:off x="4427984" y="3501008"/>
            <a:ext cx="576064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ight Arrow 10"/>
          <p:cNvSpPr/>
          <p:nvPr/>
        </p:nvSpPr>
        <p:spPr>
          <a:xfrm>
            <a:off x="4427984" y="4581128"/>
            <a:ext cx="576064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ight Arrow 11"/>
          <p:cNvSpPr/>
          <p:nvPr/>
        </p:nvSpPr>
        <p:spPr>
          <a:xfrm>
            <a:off x="4427984" y="2420888"/>
            <a:ext cx="576064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Curved Left Arrow 16"/>
          <p:cNvSpPr/>
          <p:nvPr/>
        </p:nvSpPr>
        <p:spPr>
          <a:xfrm rot="5400000">
            <a:off x="4126260" y="4090764"/>
            <a:ext cx="963488" cy="4104456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User Orientation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8136904" cy="2031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Conventional Software Development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orientation towards machine/algorithm/deadline, not user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usually developers don’t see real end users using software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even if developers were more user-oriented, by the time they understand users’ needs it might be too late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3789040"/>
            <a:ext cx="8136904" cy="2769989"/>
          </a:xfrm>
          <a:prstGeom prst="rect">
            <a:avLst/>
          </a:prstGeom>
          <a:solidFill>
            <a:srgbClr val="FF66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Evolutionary Delivery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developers must listen to user reactions early and often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400" dirty="0" smtClean="0"/>
              <a:t>be mentally, economically and technically prepared to listen to users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user values are dynamic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400" dirty="0" smtClean="0"/>
              <a:t>alter as users get experience 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parts that are selected for development may change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5. System approach instead of algorithm orientation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844824"/>
            <a:ext cx="8136904" cy="12926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Conventional Software Development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more focus on algorithm and programming language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little focus on data engineering, documentation, marketing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4365104"/>
            <a:ext cx="8136904" cy="1661993"/>
          </a:xfrm>
          <a:prstGeom prst="rect">
            <a:avLst/>
          </a:prstGeom>
          <a:solidFill>
            <a:srgbClr val="FF66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Evolutionary Delivery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architecture coordination of design process as a whole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a method that is suited for any creative process (not merely software engineering)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900" b="1" dirty="0" smtClean="0"/>
              <a:t>6. Open-ended basic system architecture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700808"/>
            <a:ext cx="8136904" cy="4247317"/>
          </a:xfrm>
          <a:prstGeom prst="rect">
            <a:avLst/>
          </a:prstGeom>
          <a:solidFill>
            <a:srgbClr val="FF66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Evolutionary Delivery</a:t>
            </a:r>
          </a:p>
          <a:p>
            <a:pPr lvl="0" algn="l" rtl="0">
              <a:buFont typeface="Arial" pitchFamily="34" charset="0"/>
              <a:buChar char="•"/>
            </a:pPr>
            <a:r>
              <a:rPr lang="en-US" sz="2400" dirty="0" smtClean="0"/>
              <a:t>open architectures are essential, because they enable us to avoid problems with software maintenance</a:t>
            </a:r>
          </a:p>
          <a:p>
            <a:pPr lvl="0" algn="l" rtl="0">
              <a:buFont typeface="Arial" pitchFamily="34" charset="0"/>
              <a:buChar char="•"/>
            </a:pPr>
            <a:r>
              <a:rPr lang="en-US" sz="2400" dirty="0" smtClean="0"/>
              <a:t>principle attributes of a system should allow it to survive and succeed with changes over time: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2400" dirty="0" smtClean="0"/>
              <a:t>maintainability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2400" dirty="0" smtClean="0"/>
              <a:t>portability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2400" dirty="0" smtClean="0"/>
              <a:t>extendibility</a:t>
            </a:r>
          </a:p>
          <a:p>
            <a:pPr lvl="0" algn="l" rtl="0">
              <a:buFont typeface="Arial" pitchFamily="34" charset="0"/>
              <a:buChar char="•"/>
            </a:pPr>
            <a:r>
              <a:rPr lang="en-US" sz="2400" dirty="0" smtClean="0"/>
              <a:t>a good software engineer should constantly keep up with available design technologies that lead to more adaptable systems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7. Result orientation instead of development process orientation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844824"/>
            <a:ext cx="8136904" cy="12926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Conventional Software Development</a:t>
            </a:r>
          </a:p>
          <a:p>
            <a:pPr lvl="1" algn="l" rtl="0"/>
            <a:r>
              <a:rPr lang="en-US" sz="2400" dirty="0" smtClean="0"/>
              <a:t>The process seems more important than the result, because there are no clear objectives on which to focus effort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4365104"/>
            <a:ext cx="8136904" cy="1292662"/>
          </a:xfrm>
          <a:prstGeom prst="rect">
            <a:avLst/>
          </a:prstGeom>
          <a:solidFill>
            <a:srgbClr val="FF66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Evolutionary Delivery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sets clear objectives regarding quality and resources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constant measure of progress towards the goals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7. Result orientation instead of development process orientation</a:t>
            </a:r>
            <a:endParaRPr lang="he-I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Not Knowing, Chess and Driving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556792"/>
            <a:ext cx="8136904" cy="830997"/>
          </a:xfrm>
          <a:prstGeom prst="rect">
            <a:avLst/>
          </a:prstGeom>
          <a:solidFill>
            <a:srgbClr val="5D417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lvl="0" algn="ctr" rtl="0"/>
            <a:r>
              <a:rPr lang="en-US" sz="2400" dirty="0" smtClean="0"/>
              <a:t>It is fine not to know everything at any given time of the development process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708920"/>
            <a:ext cx="5328592" cy="1200329"/>
          </a:xfrm>
          <a:prstGeom prst="rect">
            <a:avLst/>
          </a:prstGeom>
          <a:solidFill>
            <a:srgbClr val="3B38A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lvl="0" algn="l" rtl="0"/>
            <a:r>
              <a:rPr lang="en-US" sz="2400" dirty="0" smtClean="0"/>
              <a:t>evolutionary delivery is like chess: have a strategy, but respond to immediate realities (opponent's last move)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4149080"/>
            <a:ext cx="5328592" cy="830997"/>
          </a:xfrm>
          <a:prstGeom prst="rect">
            <a:avLst/>
          </a:prstGeom>
          <a:solidFill>
            <a:srgbClr val="30569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lvl="1" algn="ctr" rtl="0"/>
            <a:r>
              <a:rPr lang="en-US" sz="2400" dirty="0" smtClean="0"/>
              <a:t>“there is only one move that really counts: the next one”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5229200"/>
            <a:ext cx="5328592" cy="1200329"/>
          </a:xfrm>
          <a:prstGeom prst="rect">
            <a:avLst/>
          </a:prstGeom>
          <a:gradFill>
            <a:gsLst>
              <a:gs pos="0">
                <a:schemeClr val="accent5">
                  <a:hueOff val="0"/>
                  <a:satOff val="0"/>
                  <a:lumOff val="0"/>
                  <a:alphaOff val="0"/>
                  <a:shade val="51000"/>
                  <a:satMod val="130000"/>
                </a:schemeClr>
              </a:gs>
              <a:gs pos="80000">
                <a:schemeClr val="accent5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lvl="0" algn="l" rtl="0"/>
            <a:r>
              <a:rPr lang="en-US" sz="2400" dirty="0" smtClean="0"/>
              <a:t>evolutionary delivery is like driving a car: we must plan our driving, but we should not necessarily drive the way we planned</a:t>
            </a:r>
            <a:endParaRPr lang="en-US" sz="2400" dirty="0"/>
          </a:p>
        </p:txBody>
      </p:sp>
      <p:pic>
        <p:nvPicPr>
          <p:cNvPr id="11" name="Picture 10" descr="ches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2852936"/>
            <a:ext cx="3052089" cy="2151877"/>
          </a:xfrm>
          <a:prstGeom prst="rect">
            <a:avLst/>
          </a:prstGeom>
        </p:spPr>
      </p:pic>
      <p:pic>
        <p:nvPicPr>
          <p:cNvPr id="12" name="Picture 11" descr="ca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229200"/>
            <a:ext cx="1958856" cy="1180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29 -0.01227 C -0.07101 -0.26967 -0.29532 -0.52708 -0.43299 -0.54954 C -0.57066 -0.57199 -0.61563 -0.22986 -0.6724 -0.14768 C -0.72917 -0.06551 -0.7566 -0.07292 -0.77396 -0.05671 " pathEditMode="relative" ptsTypes="aaaA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Small is Beautiful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The problem of result control: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dirty="0" smtClean="0"/>
              <a:t>the outcome of implementing a software project is difficult to predict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dirty="0" smtClean="0"/>
              <a:t>unexpected results affect the project attributes (usually "in the wrong direction“)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Solution: keeping implementation steps small and simple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dirty="0" smtClean="0"/>
              <a:t>Like a scientific experiment: keep constant all factors but one, vary just one factor, and test its impact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It is easier to deal with the effect of one small increment of the solution than it is to understand the impact of the entire solution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“Current” Models (1988)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most models of software engineering are based on the "waterfall model" for delivery</a:t>
            </a:r>
          </a:p>
          <a:p>
            <a:pPr lvl="1" algn="l" rtl="0"/>
            <a:r>
              <a:rPr lang="en-US" dirty="0" smtClean="0"/>
              <a:t>single delivery date</a:t>
            </a:r>
          </a:p>
          <a:p>
            <a:pPr lvl="1" algn="l" rtl="0"/>
            <a:r>
              <a:rPr lang="en-US" dirty="0" smtClean="0"/>
              <a:t>prototypes are "throw away“ (no reworking)</a:t>
            </a:r>
          </a:p>
          <a:p>
            <a:pPr lvl="1" algn="l" rtl="0"/>
            <a:r>
              <a:rPr lang="en-US" dirty="0" smtClean="0"/>
              <a:t>analysis and design before code and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Characteristics of Evolutionary Steps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>
              <a:buFont typeface="Arial" pitchFamily="34" charset="0"/>
              <a:buChar char="•"/>
            </a:pPr>
            <a:r>
              <a:rPr lang="en-US" sz="3200" dirty="0" smtClean="0"/>
              <a:t>traditional phased projects are created by making phases as large as could be fit within a given budget 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3200" dirty="0" smtClean="0"/>
              <a:t>with evolutionary delivery, we create smaller phases that achieve maximum value with minimum cost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Characteristics of Evolutionary Steps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r>
              <a:rPr lang="en-US" dirty="0" smtClean="0"/>
              <a:t>The system only gets some kind of reality after the delivery of the first sub-step</a:t>
            </a:r>
          </a:p>
          <a:p>
            <a:pPr lvl="0" algn="l" rtl="0"/>
            <a:r>
              <a:rPr lang="en-US" dirty="0" smtClean="0"/>
              <a:t>After the initial delivery stage we analyze: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3200" dirty="0" smtClean="0"/>
              <a:t>how long did it take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3200" dirty="0" smtClean="0"/>
              <a:t>what unexpected resources did it consume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sz="3200" dirty="0" smtClean="0"/>
              <a:t>is the design on the right path, or do we have to change concepts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Characteristics of Evolutionary Steps</a:t>
            </a:r>
            <a:endParaRPr lang="he-IL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b="1" dirty="0" smtClean="0"/>
              <a:t>Planning Evolutionary Steps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r>
              <a:rPr lang="en-US" dirty="0" smtClean="0"/>
              <a:t>It is not always possible to pre-plan the best set of steps, since it is not possible to know which user requirements will change</a:t>
            </a:r>
          </a:p>
          <a:p>
            <a:pPr lvl="0" algn="l" rtl="0"/>
            <a:r>
              <a:rPr lang="en-US" dirty="0" smtClean="0"/>
              <a:t>it is probably best to ask at each step, "what is now the next best step?“</a:t>
            </a:r>
          </a:p>
          <a:p>
            <a:pPr lvl="0" algn="l" rtl="0"/>
            <a:r>
              <a:rPr lang="en-US" dirty="0" smtClean="0"/>
              <a:t>feedback and real-world data that is provided by each step should be used for planning subsequent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US" b="1" dirty="0" smtClean="0"/>
              <a:t>Project Estimates and Evolutionary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l" rtl="0"/>
            <a:r>
              <a:rPr lang="en-US" dirty="0" smtClean="0"/>
              <a:t>Evolutionary design leads to dynamic planning, since estimates are constantly being improved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dirty="0" smtClean="0"/>
              <a:t>plans made with evolutionary method are more realistic than plans that are made in detail before the beginning of the process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dirty="0" smtClean="0"/>
              <a:t>real results will correspond closely with the latest adjusted estimates</a:t>
            </a:r>
          </a:p>
          <a:p>
            <a:pPr lvl="0" algn="l" rtl="0"/>
            <a:r>
              <a:rPr lang="en-US" dirty="0" smtClean="0"/>
              <a:t>Planning is like a model of the real world at a particular point in time – idealized and simplified</a:t>
            </a:r>
          </a:p>
          <a:p>
            <a:pPr lvl="0" algn="l" rtl="0"/>
            <a:r>
              <a:rPr lang="en-US" dirty="0" smtClean="0"/>
              <a:t>Evolutionary planning closes the gap between theory and reality</a:t>
            </a:r>
          </a:p>
          <a:p>
            <a:pPr lvl="1" algn="l" rtl="0">
              <a:buFont typeface="Wingdings" pitchFamily="2" charset="2"/>
              <a:buChar char="v"/>
            </a:pPr>
            <a:r>
              <a:rPr lang="en-US" dirty="0" smtClean="0"/>
              <a:t>planners are more aware of effects of the plan on the budget, resources and satisfactions of clients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Objections to Evolutionary Delivery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5776" y="1412776"/>
            <a:ext cx="6131024" cy="4713387"/>
          </a:xfrm>
        </p:spPr>
        <p:txBody>
          <a:bodyPr>
            <a:noAutofit/>
          </a:bodyPr>
          <a:lstStyle/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almost any project was found to be possible for division into interesting steps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if you think a project is too small for division, you might be under-estimating  its size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sometimes evolutionary design is done by initially improving an existing system, then turning it into a new system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If a certain design is wrong for evolutionary delivery, maybe creating a totally different design architecture is a better idea</a:t>
            </a:r>
            <a:endParaRPr lang="he-IL" dirty="0"/>
          </a:p>
        </p:txBody>
      </p:sp>
      <p:sp>
        <p:nvSpPr>
          <p:cNvPr id="5" name="Oval Callout 4"/>
          <p:cNvSpPr/>
          <p:nvPr/>
        </p:nvSpPr>
        <p:spPr>
          <a:xfrm>
            <a:off x="467544" y="1988840"/>
            <a:ext cx="2448272" cy="2088232"/>
          </a:xfrm>
          <a:prstGeom prst="wedgeEllipseCallout">
            <a:avLst>
              <a:gd name="adj1" fmla="val -45191"/>
              <a:gd name="adj2" fmla="val 60596"/>
            </a:avLst>
          </a:prstGeom>
          <a:gradFill>
            <a:gsLst>
              <a:gs pos="0">
                <a:srgbClr val="305695"/>
              </a:gs>
              <a:gs pos="80000">
                <a:schemeClr val="accent5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0"/>
            <a:r>
              <a:rPr lang="en-US" sz="2400" dirty="0" smtClean="0">
                <a:solidFill>
                  <a:schemeClr val="tx1"/>
                </a:solidFill>
              </a:rPr>
              <a:t>our system can't be divided into smaller steps</a:t>
            </a:r>
            <a:endParaRPr lang="he-IL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Objections to Evolutionary Delivery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5776" y="1412776"/>
            <a:ext cx="6131024" cy="4713387"/>
          </a:xfrm>
        </p:spPr>
        <p:txBody>
          <a:bodyPr>
            <a:noAutofit/>
          </a:bodyPr>
          <a:lstStyle/>
          <a:p>
            <a:pPr lvl="1" algn="l" rtl="0">
              <a:buFont typeface="Arial" pitchFamily="34" charset="0"/>
              <a:buChar char="•"/>
            </a:pPr>
            <a:r>
              <a:rPr lang="en-US" sz="2800" dirty="0" smtClean="0"/>
              <a:t>the current estimation of delivery date is probably optimistic…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800" dirty="0" smtClean="0"/>
              <a:t>evolutionary design allows to deliver the most critical results much earlier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800" dirty="0" smtClean="0"/>
              <a:t>Probably, the entire long-range solution will be delivered earlier than with other delivery methods</a:t>
            </a:r>
            <a:endParaRPr lang="en-US" sz="2800" dirty="0"/>
          </a:p>
        </p:txBody>
      </p:sp>
      <p:sp>
        <p:nvSpPr>
          <p:cNvPr id="5" name="Oval Callout 4"/>
          <p:cNvSpPr/>
          <p:nvPr/>
        </p:nvSpPr>
        <p:spPr>
          <a:xfrm>
            <a:off x="467544" y="1988840"/>
            <a:ext cx="2448272" cy="2088232"/>
          </a:xfrm>
          <a:prstGeom prst="wedgeEllipseCallout">
            <a:avLst>
              <a:gd name="adj1" fmla="val -45191"/>
              <a:gd name="adj2" fmla="val 60596"/>
            </a:avLst>
          </a:prstGeom>
          <a:gradFill>
            <a:gsLst>
              <a:gs pos="0">
                <a:srgbClr val="305695"/>
              </a:gs>
              <a:gs pos="80000">
                <a:schemeClr val="accent5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0"/>
            <a:r>
              <a:rPr lang="en-US" sz="2400" dirty="0" smtClean="0">
                <a:solidFill>
                  <a:schemeClr val="tx1"/>
                </a:solidFill>
              </a:rPr>
              <a:t>we are in a hurry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Objections to Evolutionary Delivery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5776" y="1412776"/>
            <a:ext cx="6131024" cy="4713387"/>
          </a:xfrm>
        </p:spPr>
        <p:txBody>
          <a:bodyPr>
            <a:noAutofit/>
          </a:bodyPr>
          <a:lstStyle/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people assume that the management won't like the fact that long term planning and cost estimations are initially done only roughly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management might prefer it, because they don’t commit resources to a doubtful result, or put faith in long-term results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if we fail, we lose little, if we succeed we make a big progress for the organization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early phase deliveries allow payback from the project shortly after it starts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395536" y="1916832"/>
            <a:ext cx="2592288" cy="2376264"/>
          </a:xfrm>
          <a:prstGeom prst="wedgeEllipseCallout">
            <a:avLst>
              <a:gd name="adj1" fmla="val -45191"/>
              <a:gd name="adj2" fmla="val 60596"/>
            </a:avLst>
          </a:prstGeom>
          <a:gradFill>
            <a:gsLst>
              <a:gs pos="0">
                <a:srgbClr val="305695"/>
              </a:gs>
              <a:gs pos="80000">
                <a:schemeClr val="accent5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0"/>
            <a:r>
              <a:rPr lang="en-US" sz="2400" dirty="0" smtClean="0">
                <a:solidFill>
                  <a:schemeClr val="tx1"/>
                </a:solidFill>
              </a:rPr>
              <a:t>management won't like it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Objections to Evolutionary Delivery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3848" y="1412776"/>
            <a:ext cx="5482952" cy="4713387"/>
          </a:xfrm>
        </p:spPr>
        <p:txBody>
          <a:bodyPr>
            <a:noAutofit/>
          </a:bodyPr>
          <a:lstStyle/>
          <a:p>
            <a:pPr lvl="1" algn="l" rtl="0">
              <a:buFont typeface="Arial" pitchFamily="34" charset="0"/>
              <a:buChar char="•"/>
            </a:pPr>
            <a:r>
              <a:rPr lang="en-US" sz="3200" dirty="0" smtClean="0"/>
              <a:t>then they are not good designers, hire others instead!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3200" dirty="0" smtClean="0"/>
              <a:t>or, train your designers to deliver evolutionary designs</a:t>
            </a:r>
            <a:endParaRPr lang="en-US" sz="3200" dirty="0"/>
          </a:p>
        </p:txBody>
      </p:sp>
      <p:sp>
        <p:nvSpPr>
          <p:cNvPr id="5" name="Oval Callout 4"/>
          <p:cNvSpPr/>
          <p:nvPr/>
        </p:nvSpPr>
        <p:spPr>
          <a:xfrm>
            <a:off x="467544" y="1988840"/>
            <a:ext cx="2520280" cy="2088232"/>
          </a:xfrm>
          <a:prstGeom prst="wedgeEllipseCallout">
            <a:avLst>
              <a:gd name="adj1" fmla="val -45191"/>
              <a:gd name="adj2" fmla="val 60596"/>
            </a:avLst>
          </a:prstGeom>
          <a:gradFill>
            <a:gsLst>
              <a:gs pos="0">
                <a:srgbClr val="305695"/>
              </a:gs>
              <a:gs pos="80000">
                <a:schemeClr val="accent5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0"/>
            <a:r>
              <a:rPr lang="en-US" sz="2400" dirty="0" smtClean="0">
                <a:solidFill>
                  <a:schemeClr val="tx1"/>
                </a:solidFill>
              </a:rPr>
              <a:t>our designers can't make evolutionary plans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Objections to Evolutionary Delivery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412776"/>
            <a:ext cx="4042792" cy="4713387"/>
          </a:xfrm>
        </p:spPr>
        <p:txBody>
          <a:bodyPr>
            <a:noAutofit/>
          </a:bodyPr>
          <a:lstStyle/>
          <a:p>
            <a:pPr lvl="1" algn="ctr" rtl="0">
              <a:buNone/>
            </a:pPr>
            <a:endParaRPr lang="en-US" sz="4000" dirty="0" smtClean="0"/>
          </a:p>
          <a:p>
            <a:pPr lvl="1" algn="ctr" rtl="0">
              <a:buNone/>
            </a:pPr>
            <a:endParaRPr lang="en-US" sz="4000" dirty="0" smtClean="0"/>
          </a:p>
          <a:p>
            <a:pPr lvl="1" algn="ctr" rtl="0">
              <a:buNone/>
            </a:pPr>
            <a:r>
              <a:rPr lang="en-US" sz="4000" dirty="0" smtClean="0"/>
              <a:t>THEN IT SHOULD BE!</a:t>
            </a:r>
            <a:endParaRPr lang="en-US" sz="4000" dirty="0"/>
          </a:p>
        </p:txBody>
      </p:sp>
      <p:sp>
        <p:nvSpPr>
          <p:cNvPr id="5" name="Oval Callout 4"/>
          <p:cNvSpPr/>
          <p:nvPr/>
        </p:nvSpPr>
        <p:spPr>
          <a:xfrm>
            <a:off x="1187624" y="1844824"/>
            <a:ext cx="3816424" cy="2736304"/>
          </a:xfrm>
          <a:prstGeom prst="wedgeEllipseCallout">
            <a:avLst>
              <a:gd name="adj1" fmla="val -45191"/>
              <a:gd name="adj2" fmla="val 60596"/>
            </a:avLst>
          </a:prstGeom>
          <a:gradFill>
            <a:gsLst>
              <a:gs pos="0">
                <a:srgbClr val="305695"/>
              </a:gs>
              <a:gs pos="80000">
                <a:schemeClr val="accent5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0"/>
            <a:r>
              <a:rPr lang="en-US" sz="2400" dirty="0" smtClean="0">
                <a:solidFill>
                  <a:schemeClr val="tx1"/>
                </a:solidFill>
              </a:rPr>
              <a:t>it is not the traditional way to design and plan in our company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“Current” Models (1988)</a:t>
            </a:r>
            <a:endParaRPr lang="he-I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Objections to Evolutionary Delivery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31840" y="1412776"/>
            <a:ext cx="5554960" cy="4713387"/>
          </a:xfrm>
        </p:spPr>
        <p:txBody>
          <a:bodyPr>
            <a:noAutofit/>
          </a:bodyPr>
          <a:lstStyle/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true only for systems with a 'closed end' architecture, that are hard to modify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an evolutionary architecture presupposes that many changes will be made to the design during the process, thus allows modifications to be done much more easily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 smtClean="0"/>
              <a:t>problems of inflexible design usually show up in the early steps of the process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can be solved early on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395536" y="1916832"/>
            <a:ext cx="3096344" cy="3168352"/>
          </a:xfrm>
          <a:prstGeom prst="wedgeEllipseCallout">
            <a:avLst>
              <a:gd name="adj1" fmla="val -45191"/>
              <a:gd name="adj2" fmla="val 60596"/>
            </a:avLst>
          </a:prstGeom>
          <a:gradFill>
            <a:gsLst>
              <a:gs pos="0">
                <a:srgbClr val="305695"/>
              </a:gs>
              <a:gs pos="80000">
                <a:schemeClr val="accent5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5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0"/>
            <a:r>
              <a:rPr lang="en-US" sz="2400" dirty="0" smtClean="0">
                <a:solidFill>
                  <a:schemeClr val="tx1"/>
                </a:solidFill>
              </a:rPr>
              <a:t>The extra effort  of moving from step to step costs more than doing it all at once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My Personal Objections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constant cycles of changes in the system are difficult for the users</a:t>
            </a:r>
          </a:p>
          <a:p>
            <a:pPr lvl="1" algn="l" rtl="0"/>
            <a:r>
              <a:rPr lang="en-US" dirty="0" smtClean="0"/>
              <a:t>For users, the revolutionary method has many advantages</a:t>
            </a:r>
          </a:p>
          <a:p>
            <a:pPr algn="l" rtl="0"/>
            <a:r>
              <a:rPr lang="en-US" dirty="0" smtClean="0"/>
              <a:t>getting valuable feedback from real end-users is not easy</a:t>
            </a:r>
          </a:p>
          <a:p>
            <a:pPr algn="l" rtl="0"/>
            <a:r>
              <a:rPr lang="en-US" dirty="0" smtClean="0"/>
              <a:t>at the end of the project might leave “corners”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Evolutionary Method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Divide and conquer</a:t>
            </a:r>
          </a:p>
          <a:p>
            <a:pPr lvl="1" algn="l" rtl="0"/>
            <a:r>
              <a:rPr lang="en-US" dirty="0" smtClean="0"/>
              <a:t>deliver something to a real end-user</a:t>
            </a:r>
          </a:p>
          <a:p>
            <a:pPr lvl="1" algn="l" rtl="0"/>
            <a:r>
              <a:rPr lang="en-US" dirty="0" smtClean="0"/>
              <a:t>measure added value to user</a:t>
            </a:r>
          </a:p>
          <a:p>
            <a:pPr lvl="1" algn="l" rtl="0"/>
            <a:r>
              <a:rPr lang="en-US" dirty="0" smtClean="0"/>
              <a:t>adjust design and objectives</a:t>
            </a:r>
          </a:p>
          <a:p>
            <a:pPr lvl="0" algn="l" rtl="0"/>
            <a:r>
              <a:rPr lang="en-US" dirty="0" smtClean="0"/>
              <a:t>An “eternal cycle” of modifying an existing system rather than building a new one</a:t>
            </a:r>
          </a:p>
          <a:p>
            <a:pPr lvl="0" algn="l" rtl="0"/>
            <a:r>
              <a:rPr lang="en-US" dirty="0" smtClean="0"/>
              <a:t>Reduces risk</a:t>
            </a:r>
          </a:p>
          <a:p>
            <a:pPr lvl="1" algn="l" rtl="0"/>
            <a:r>
              <a:rPr lang="en-US" dirty="0" smtClean="0"/>
              <a:t>simpler to modify</a:t>
            </a:r>
          </a:p>
          <a:p>
            <a:pPr lvl="1" algn="l" rtl="0"/>
            <a:r>
              <a:rPr lang="en-US" dirty="0" smtClean="0"/>
              <a:t>easier to test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Revolutionary/Evolutionary Delivery</a:t>
            </a:r>
            <a:endParaRPr lang="he-IL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dirty="0" smtClean="0"/>
              <a:t>Revolutionary Model</a:t>
            </a:r>
            <a:endParaRPr lang="he-I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 rtl="0"/>
            <a:r>
              <a:rPr lang="en-US" dirty="0" smtClean="0"/>
              <a:t>Evolutionary Model</a:t>
            </a:r>
            <a:endParaRPr lang="he-IL" dirty="0" smtClean="0"/>
          </a:p>
        </p:txBody>
      </p:sp>
      <p:pic>
        <p:nvPicPr>
          <p:cNvPr id="10" name="Content Placeholder 9" descr="evolutionary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857634"/>
            <a:ext cx="3754760" cy="2585769"/>
          </a:xfrm>
        </p:spPr>
      </p:pic>
      <p:pic>
        <p:nvPicPr>
          <p:cNvPr id="9" name="Content Placeholder 8" descr="revolutionary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58983"/>
            <a:ext cx="4040188" cy="25830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Evolutionary Method</a:t>
            </a:r>
            <a:endParaRPr lang="he-IL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1043608" y="1772816"/>
            <a:ext cx="3240360" cy="381642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 contourW="12700" prstMaterial="matte">
            <a:contourClr>
              <a:schemeClr val="accent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500" dirty="0" smtClean="0"/>
              <a:t>Set Objectives</a:t>
            </a:r>
          </a:p>
          <a:p>
            <a:pPr algn="ctr" rtl="0"/>
            <a:endParaRPr lang="en-US" sz="2500" dirty="0" smtClean="0"/>
          </a:p>
          <a:p>
            <a:pPr algn="ctr" rtl="0"/>
            <a:r>
              <a:rPr lang="en-US" sz="2500" dirty="0" smtClean="0"/>
              <a:t>Rough Evolutionary Plans</a:t>
            </a:r>
            <a:endParaRPr lang="he-IL" sz="2500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5148064" y="1772816"/>
            <a:ext cx="3240360" cy="3816424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 contourW="12700" prstMaterial="matte">
            <a:contourClr>
              <a:schemeClr val="accent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500" dirty="0" smtClean="0"/>
              <a:t>Engineer the Step</a:t>
            </a:r>
          </a:p>
          <a:p>
            <a:pPr algn="ctr" rtl="0"/>
            <a:endParaRPr lang="en-US" sz="2500" dirty="0" smtClean="0"/>
          </a:p>
          <a:p>
            <a:pPr algn="ctr" rtl="0"/>
            <a:r>
              <a:rPr lang="en-US" sz="2500" dirty="0" smtClean="0"/>
              <a:t>Construct the Planned Step</a:t>
            </a:r>
          </a:p>
          <a:p>
            <a:pPr algn="ctr" rtl="0"/>
            <a:endParaRPr lang="en-US" sz="2500" dirty="0" smtClean="0"/>
          </a:p>
          <a:p>
            <a:pPr algn="ctr" rtl="0"/>
            <a:r>
              <a:rPr lang="en-US" sz="2500" dirty="0" smtClean="0"/>
              <a:t>Deliver  to Real Users</a:t>
            </a:r>
          </a:p>
          <a:p>
            <a:pPr algn="ctr" rtl="0"/>
            <a:endParaRPr lang="en-US" sz="2500" dirty="0" smtClean="0"/>
          </a:p>
          <a:p>
            <a:pPr algn="ctr" rtl="0"/>
            <a:r>
              <a:rPr lang="en-US" sz="2500" dirty="0" smtClean="0"/>
              <a:t>Analyze Results</a:t>
            </a:r>
            <a:endParaRPr lang="he-IL" sz="2500" dirty="0"/>
          </a:p>
        </p:txBody>
      </p:sp>
      <p:sp>
        <p:nvSpPr>
          <p:cNvPr id="10" name="Right Arrow 9"/>
          <p:cNvSpPr/>
          <p:nvPr/>
        </p:nvSpPr>
        <p:spPr>
          <a:xfrm>
            <a:off x="4427984" y="3501008"/>
            <a:ext cx="576064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ight Arrow 10"/>
          <p:cNvSpPr/>
          <p:nvPr/>
        </p:nvSpPr>
        <p:spPr>
          <a:xfrm>
            <a:off x="4427984" y="4581128"/>
            <a:ext cx="576064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ight Arrow 11"/>
          <p:cNvSpPr/>
          <p:nvPr/>
        </p:nvSpPr>
        <p:spPr>
          <a:xfrm>
            <a:off x="4427984" y="2420888"/>
            <a:ext cx="576064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Curved Left Arrow 16"/>
          <p:cNvSpPr/>
          <p:nvPr/>
        </p:nvSpPr>
        <p:spPr>
          <a:xfrm rot="5400000">
            <a:off x="4126260" y="4090764"/>
            <a:ext cx="963488" cy="4104456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Concepts of the evolutionary method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/>
              <a:t>Planning for multiple objectives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/>
              <a:t>Early, frequent iteration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/>
              <a:t>Complete analysis, design, build and test at each step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/>
              <a:t>User orientation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/>
              <a:t>System approach instead of algorithm orientation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/>
              <a:t>Open-ended basic system architecture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/>
              <a:t>Result orientation instead of development process orientation</a:t>
            </a:r>
          </a:p>
          <a:p>
            <a:pPr marL="514350" indent="-514350" algn="l" rtl="0">
              <a:buFont typeface="+mj-lt"/>
              <a:buAutoNum type="arabicPeriod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Planning for multiple objectives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8136904" cy="2031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Conventional Software Development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function oriented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control of quality and resources is less important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lack of knowledge about defining and measuring  "usability" or "maintainability”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4005064"/>
            <a:ext cx="8136904" cy="2031325"/>
          </a:xfrm>
          <a:prstGeom prst="rect">
            <a:avLst/>
          </a:prstGeom>
          <a:solidFill>
            <a:srgbClr val="FF66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Evolutionary Delivery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iterations towards clear, measurable, multidimensional objectives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functional, quality and resource objectives are defined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projects are more related to real world needs of 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b="1" dirty="0" smtClean="0"/>
              <a:t> 2. Early, frequent iteration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196752"/>
            <a:ext cx="8136904" cy="190821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l" rtl="0"/>
            <a:r>
              <a:rPr lang="en-US" sz="3000" b="1" dirty="0" smtClean="0"/>
              <a:t>Conventional Software Development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200" dirty="0" smtClean="0"/>
              <a:t>Delivery </a:t>
            </a:r>
            <a:r>
              <a:rPr lang="en-US" sz="2200" dirty="0" smtClean="0"/>
              <a:t>of first practical/useful results is at least one year ahead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200" dirty="0" smtClean="0"/>
              <a:t>Cycle </a:t>
            </a:r>
            <a:r>
              <a:rPr lang="en-US" sz="2200" dirty="0" smtClean="0"/>
              <a:t>before first delivery could be divided into many (10-100) smaller and earlier </a:t>
            </a:r>
            <a:r>
              <a:rPr lang="en-US" sz="2200" dirty="0" smtClean="0"/>
              <a:t>steps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200" smtClean="0"/>
              <a:t>Phased </a:t>
            </a:r>
            <a:r>
              <a:rPr lang="en-US" sz="2200" dirty="0" smtClean="0"/>
              <a:t>planning – not exactly evolutionary</a:t>
            </a:r>
            <a:endParaRPr lang="en-US" sz="2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9552" y="3356992"/>
            <a:ext cx="8136904" cy="3262432"/>
          </a:xfrm>
          <a:prstGeom prst="rect">
            <a:avLst/>
          </a:prstGeom>
          <a:solidFill>
            <a:srgbClr val="FF66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 rtl="0"/>
            <a:r>
              <a:rPr lang="en-US" sz="3000" b="1" dirty="0" smtClean="0"/>
              <a:t>Evolutionary Delivery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200" dirty="0" smtClean="0"/>
              <a:t>Focus </a:t>
            </a:r>
            <a:r>
              <a:rPr lang="en-US" sz="2200" dirty="0" smtClean="0"/>
              <a:t>on accomplishing something useful with minimum resources, not on accomplishing as much as possible within a (budget/deadline/etc) </a:t>
            </a:r>
            <a:r>
              <a:rPr lang="en-US" sz="2200" dirty="0" smtClean="0"/>
              <a:t>constraint, like in phased planning</a:t>
            </a:r>
            <a:endParaRPr lang="en-US" sz="2200" dirty="0" smtClean="0"/>
          </a:p>
          <a:p>
            <a:pPr lvl="1" algn="l" rtl="0">
              <a:buFont typeface="Arial" pitchFamily="34" charset="0"/>
              <a:buChar char="•"/>
            </a:pPr>
            <a:r>
              <a:rPr lang="en-US" sz="2200" dirty="0" smtClean="0"/>
              <a:t>Select </a:t>
            </a:r>
            <a:r>
              <a:rPr lang="en-US" sz="2200" dirty="0" smtClean="0"/>
              <a:t>the right parts for early </a:t>
            </a:r>
            <a:r>
              <a:rPr lang="en-US" sz="2200" dirty="0" smtClean="0"/>
              <a:t>implementation- parts </a:t>
            </a:r>
            <a:r>
              <a:rPr lang="en-US" sz="2200" dirty="0" smtClean="0"/>
              <a:t>with high user-value to development-cost ratio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financial user value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high-risk </a:t>
            </a:r>
            <a:r>
              <a:rPr lang="en-US" sz="2200" dirty="0" smtClean="0"/>
              <a:t>parts</a:t>
            </a:r>
          </a:p>
          <a:p>
            <a:pPr lvl="2" algn="l" rtl="0">
              <a:buFont typeface="Wingdings" pitchFamily="2" charset="2"/>
              <a:buChar char="v"/>
            </a:pPr>
            <a:r>
              <a:rPr lang="en-US" sz="2200" dirty="0" smtClean="0"/>
              <a:t>parts that convince users that program is useful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1680</Words>
  <Application>Microsoft Office PowerPoint</Application>
  <PresentationFormat>On-screen Show (4:3)</PresentationFormat>
  <Paragraphs>226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An introduction to the 'evolutionary delivery' method</vt:lpstr>
      <vt:lpstr>“Current” Models (1988)</vt:lpstr>
      <vt:lpstr>“Current” Models (1988)</vt:lpstr>
      <vt:lpstr>The Evolutionary Method</vt:lpstr>
      <vt:lpstr>Revolutionary/Evolutionary Delivery</vt:lpstr>
      <vt:lpstr>The Evolutionary Method</vt:lpstr>
      <vt:lpstr>Concepts of the evolutionary method</vt:lpstr>
      <vt:lpstr>1. Planning for multiple objectives</vt:lpstr>
      <vt:lpstr> 2. Early, frequent iteration</vt:lpstr>
      <vt:lpstr>3. Complete analysis, design, build and test at each step</vt:lpstr>
      <vt:lpstr>3. Complete analysis, design, build and test at each step</vt:lpstr>
      <vt:lpstr>The Evolutionary Method</vt:lpstr>
      <vt:lpstr>4. User Orientation</vt:lpstr>
      <vt:lpstr>5. System approach instead of algorithm orientation</vt:lpstr>
      <vt:lpstr>6. Open-ended basic system architecture</vt:lpstr>
      <vt:lpstr>7. Result orientation instead of development process orientation</vt:lpstr>
      <vt:lpstr>7. Result orientation instead of development process orientation</vt:lpstr>
      <vt:lpstr>Not Knowing, Chess and Driving</vt:lpstr>
      <vt:lpstr>Small is Beautiful</vt:lpstr>
      <vt:lpstr>Characteristics of Evolutionary Steps</vt:lpstr>
      <vt:lpstr>Characteristics of Evolutionary Steps</vt:lpstr>
      <vt:lpstr>Characteristics of Evolutionary Steps</vt:lpstr>
      <vt:lpstr>Planning Evolutionary Steps</vt:lpstr>
      <vt:lpstr>Project Estimates and Evolutionary Design</vt:lpstr>
      <vt:lpstr>Objections to Evolutionary Delivery</vt:lpstr>
      <vt:lpstr>Objections to Evolutionary Delivery</vt:lpstr>
      <vt:lpstr>Objections to Evolutionary Delivery</vt:lpstr>
      <vt:lpstr>Objections to Evolutionary Delivery</vt:lpstr>
      <vt:lpstr>Objections to Evolutionary Delivery</vt:lpstr>
      <vt:lpstr>Objections to Evolutionary Delivery</vt:lpstr>
      <vt:lpstr>My Personal Objections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Ayelet</dc:creator>
  <cp:lastModifiedBy>Ayelet</cp:lastModifiedBy>
  <cp:revision>78</cp:revision>
  <dcterms:created xsi:type="dcterms:W3CDTF">2011-02-19T11:23:13Z</dcterms:created>
  <dcterms:modified xsi:type="dcterms:W3CDTF">2011-02-24T10:03:19Z</dcterms:modified>
</cp:coreProperties>
</file>